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6522700" cy="9353550"/>
  <p:notesSz cx="16522700" cy="9353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09C9A0-549C-4BBC-BBF2-3852CF5597C6}" v="2" dt="2023-06-16T08:03:56.8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2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39678" y="2899600"/>
            <a:ext cx="14049693" cy="1964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79357" y="5237988"/>
            <a:ext cx="11570335" cy="2338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26452" y="2151316"/>
            <a:ext cx="7190137" cy="61733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512461" y="2151316"/>
            <a:ext cx="7190137" cy="61733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6452" y="374142"/>
            <a:ext cx="14876145" cy="1496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6452" y="2151316"/>
            <a:ext cx="14876145" cy="61733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619877" y="8698802"/>
            <a:ext cx="5289296" cy="467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26452" y="8698802"/>
            <a:ext cx="3801681" cy="467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00916" y="8698802"/>
            <a:ext cx="3801681" cy="4676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522698" cy="9353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522698" cy="93535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522698" cy="93535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522698" cy="93535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522698" cy="935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522698" cy="935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522698" cy="935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522698" cy="935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522698" cy="935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522698" cy="93535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522698" cy="93535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06E0F64-0F94-62E9-BCB9-83FCC353E580}"/>
              </a:ext>
            </a:extLst>
          </p:cNvPr>
          <p:cNvGrpSpPr/>
          <p:nvPr/>
        </p:nvGrpSpPr>
        <p:grpSpPr>
          <a:xfrm>
            <a:off x="0" y="0"/>
            <a:ext cx="16522698" cy="9353550"/>
            <a:chOff x="0" y="0"/>
            <a:chExt cx="16522698" cy="9353550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522698" cy="935355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B39D975-F11D-7055-D0E2-304DA0DBE6B9}"/>
                </a:ext>
              </a:extLst>
            </p:cNvPr>
            <p:cNvSpPr txBox="1"/>
            <p:nvPr/>
          </p:nvSpPr>
          <p:spPr>
            <a:xfrm>
              <a:off x="12299950" y="6124575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,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522698" cy="935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522698" cy="93535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522698" cy="93535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522698" cy="93535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2db125-8172-43c4-a983-7fff4d3b12a4" xsi:nil="true"/>
    <lcf76f155ced4ddcb4097134ff3c332f xmlns="2c0d7ee3-bfe5-4c60-ae55-5bc03312c34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16BDDB1CE6D46B774CF9752C4039C" ma:contentTypeVersion="18" ma:contentTypeDescription="Create a new document." ma:contentTypeScope="" ma:versionID="c0ffb8e7ffa4f0e04c4faa99ee7f1ba6">
  <xsd:schema xmlns:xsd="http://www.w3.org/2001/XMLSchema" xmlns:xs="http://www.w3.org/2001/XMLSchema" xmlns:p="http://schemas.microsoft.com/office/2006/metadata/properties" xmlns:ns2="2c0d7ee3-bfe5-4c60-ae55-5bc03312c343" xmlns:ns3="842db125-8172-43c4-a983-7fff4d3b12a4" targetNamespace="http://schemas.microsoft.com/office/2006/metadata/properties" ma:root="true" ma:fieldsID="f2c4ceb8fd613e98093fe50ea4603a07" ns2:_="" ns3:_="">
    <xsd:import namespace="2c0d7ee3-bfe5-4c60-ae55-5bc03312c343"/>
    <xsd:import namespace="842db125-8172-43c4-a983-7fff4d3b12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d7ee3-bfe5-4c60-ae55-5bc03312c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e6f081e-ce49-4cbc-ac4c-dda9ef728b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db125-8172-43c4-a983-7fff4d3b12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19852fe-2388-43c4-9562-8fe8c26bec7e}" ma:internalName="TaxCatchAll" ma:showField="CatchAllData" ma:web="842db125-8172-43c4-a983-7fff4d3b12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A448DA-97D2-457B-A8BB-EA63A07C3A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F7D7CF-EB55-4A63-B49C-4C56E1066CDB}">
  <ds:schemaRefs>
    <ds:schemaRef ds:uri="http://purl.org/dc/elements/1.1/"/>
    <ds:schemaRef ds:uri="http://schemas.openxmlformats.org/package/2006/metadata/core-properties"/>
    <ds:schemaRef ds:uri="2c0d7ee3-bfe5-4c60-ae55-5bc03312c343"/>
    <ds:schemaRef ds:uri="http://purl.org/dc/terms/"/>
    <ds:schemaRef ds:uri="http://schemas.microsoft.com/office/2006/documentManagement/types"/>
    <ds:schemaRef ds:uri="842db125-8172-43c4-a983-7fff4d3b12a4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0F5A849-4A76-425D-BC2D-12ACEDA84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0d7ee3-bfe5-4c60-ae55-5bc03312c343"/>
    <ds:schemaRef ds:uri="842db125-8172-43c4-a983-7fff4d3b12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</Words>
  <Application>Microsoft Office PowerPoint</Application>
  <PresentationFormat>Произвольный</PresentationFormat>
  <Paragraphs>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Мендалиева Рауза</cp:lastModifiedBy>
  <cp:revision>2</cp:revision>
  <dcterms:created xsi:type="dcterms:W3CDTF">2023-06-15T17:56:13Z</dcterms:created>
  <dcterms:modified xsi:type="dcterms:W3CDTF">2023-08-18T12:53:54Z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2023-06-15T00:00:00Z</vt:filetime>
  </property>
  <property fmtid="{D5CDD505-2E9C-101B-9397-08002B2CF9AE}" pid="3" name="Creator">
    <vt:lpwstr>Chromium</vt:lpwstr>
  </property>
  <property fmtid="{D5CDD505-2E9C-101B-9397-08002B2CF9AE}" pid="4" name="LastSaved">
    <vt:filetime>2023-06-15T00:00:00Z</vt:filetime>
  </property>
  <property fmtid="{D5CDD505-2E9C-101B-9397-08002B2CF9AE}" pid="5" name="ContentTypeId">
    <vt:lpwstr>0x010100FE016BDDB1CE6D46B774CF9752C4039C</vt:lpwstr>
  </property>
  <property fmtid="{D5CDD505-2E9C-101B-9397-08002B2CF9AE}" pid="6" name="MediaServiceImageTags">
    <vt:lpwstr/>
  </property>
</Properties>
</file>