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8.xml" ContentType="application/vnd.openxmlformats-officedocument.drawingml.diagramData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9.xml" ContentType="application/vnd.ms-office.drawingml.diagramDrawing+xml"/>
  <Override PartName="/ppt/diagrams/drawing5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5.xml" ContentType="application/vnd.openxmlformats-officedocument.drawingml.diagramColors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04" r:id="rId5"/>
    <p:sldId id="262" r:id="rId6"/>
    <p:sldId id="260" r:id="rId7"/>
    <p:sldId id="265" r:id="rId8"/>
    <p:sldId id="268" r:id="rId9"/>
    <p:sldId id="267" r:id="rId10"/>
    <p:sldId id="264" r:id="rId11"/>
    <p:sldId id="269" r:id="rId12"/>
    <p:sldId id="305" r:id="rId13"/>
    <p:sldId id="271" r:id="rId14"/>
    <p:sldId id="266" r:id="rId15"/>
    <p:sldId id="259" r:id="rId16"/>
    <p:sldId id="261" r:id="rId17"/>
    <p:sldId id="270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6CFBE-AF36-42A4-BC70-5B6C77241EAF}" type="doc">
      <dgm:prSet loTypeId="urn:microsoft.com/office/officeart/2005/8/layout/radial6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031C603-61CC-4B7B-B9A3-F66035C4D2DB}" type="pres">
      <dgm:prSet presAssocID="{D8A6CFBE-AF36-42A4-BC70-5B6C77241E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42A2FBC-A8B7-4840-AE76-E109DC858627}" type="presOf" srcId="{D8A6CFBE-AF36-42A4-BC70-5B6C77241EAF}" destId="{A031C603-61CC-4B7B-B9A3-F66035C4D2DB}" srcOrd="0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BD8BE5-56FB-4F41-8A6B-DE568132560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KZ"/>
        </a:p>
      </dgm:t>
    </dgm:pt>
    <dgm:pt modelId="{0E661009-07A6-4669-B855-1F7C67BB6B68}">
      <dgm:prSet phldrT="[Текст]"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Требования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A88416D-88BD-4EE6-8838-82A3B34DC59F}" type="parTrans" cxnId="{8C2F7F7B-6B14-4479-9630-D27D7A361B6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683DD01-108C-4917-8D2D-49089C92071F}" type="sibTrans" cxnId="{8C2F7F7B-6B14-4479-9630-D27D7A361B6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936F380-2D53-4167-B4DB-E47C855EFB76}">
      <dgm:prSet phldrT="[Текст]" custT="1"/>
      <dgm:spPr/>
      <dgm:t>
        <a:bodyPr/>
        <a:lstStyle/>
        <a:p>
          <a:pPr>
            <a:buNone/>
          </a:pP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Проверка на соответствие количественных и фактических данных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F3CBFF6-4EA8-4B53-98D4-D00DB3666481}" type="parTrans" cxnId="{CB13B012-5A0B-4732-BDE0-5C5C2462C1BA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1AD1E04-6D7F-49F0-8EB3-6E2B6E1A2C5D}" type="sibTrans" cxnId="{CB13B012-5A0B-4732-BDE0-5C5C2462C1BA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55D80A8-A331-4DCF-BF09-7A6296D4861A}">
      <dgm:prSet phldrT="[Текст]" custT="1"/>
      <dgm:spPr/>
      <dgm:t>
        <a:bodyPr/>
        <a:lstStyle/>
        <a:p>
          <a:pPr>
            <a:buNone/>
          </a:pPr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Эксперты из числа представителей вузов и КОКСВОН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6212F12-7167-4369-9E12-DC13B07E81D9}" type="parTrans" cxnId="{AE613BA5-AF94-4D34-8419-A21461CB5168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70EE754-DCB9-41AE-8014-211B7BC56E1E}" type="sibTrans" cxnId="{AE613BA5-AF94-4D34-8419-A21461CB5168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F9CBBB3-5BD7-4128-BF77-FBA9BA9D42A5}">
      <dgm:prSet phldrT="[Текст]" custT="1"/>
      <dgm:spPr/>
      <dgm:t>
        <a:bodyPr/>
        <a:lstStyle/>
        <a:p>
          <a:pPr>
            <a:buNone/>
          </a:pP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Проведение тестирования студентов на знания ООД блока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632557E-EC88-467A-A93D-C46BB7FAE3F1}" type="parTrans" cxnId="{F5C96DD0-689B-4DB5-8C0C-FFCA3453B456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D68CBBD-C256-4600-931B-469EC2D11E4F}" type="sibTrans" cxnId="{F5C96DD0-689B-4DB5-8C0C-FFCA3453B456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F06B56C-1CEC-4C2E-BBE3-FF85457D8F0F}">
      <dgm:prSet phldrT="[Текст]" custT="1"/>
      <dgm:spPr/>
      <dgm:t>
        <a:bodyPr/>
        <a:lstStyle/>
        <a:p>
          <a:pPr>
            <a:buNone/>
          </a:pPr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Конфиденциальность данных и публикация отчета только в системе Генпрокуратуры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80643DB-9C81-4BCF-9E47-A414217F2208}" type="parTrans" cxnId="{265FD6FC-DACF-49A9-854D-D89FD3FB2F1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F4F54D5-9E9C-4AB5-A984-A1D258BDA209}" type="sibTrans" cxnId="{265FD6FC-DACF-49A9-854D-D89FD3FB2F1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257D279-121E-496A-986F-7EF5AA068290}">
      <dgm:prSet phldrT="[Текст]" custT="1"/>
      <dgm:spPr/>
      <dgm:t>
        <a:bodyPr/>
        <a:lstStyle/>
        <a:p>
          <a:pPr>
            <a:buNone/>
          </a:pPr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Командировочные расходы за счет республиканского бюджета 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CD94627-1FE4-4C02-AB83-BA5332FBDC65}" type="parTrans" cxnId="{B030BFFC-38AB-4D75-A005-712326627BC2}">
      <dgm:prSet/>
      <dgm:spPr/>
      <dgm:t>
        <a:bodyPr/>
        <a:lstStyle/>
        <a:p>
          <a:endParaRPr lang="ru-KZ" sz="1400">
            <a:solidFill>
              <a:srgbClr val="002060"/>
            </a:solidFill>
          </a:endParaRPr>
        </a:p>
      </dgm:t>
    </dgm:pt>
    <dgm:pt modelId="{86A3A51E-0FDA-4F39-B6BA-8E7701699DCE}" type="sibTrans" cxnId="{B030BFFC-38AB-4D75-A005-712326627BC2}">
      <dgm:prSet/>
      <dgm:spPr/>
      <dgm:t>
        <a:bodyPr/>
        <a:lstStyle/>
        <a:p>
          <a:endParaRPr lang="ru-KZ" sz="1400">
            <a:solidFill>
              <a:srgbClr val="002060"/>
            </a:solidFill>
          </a:endParaRPr>
        </a:p>
      </dgm:t>
    </dgm:pt>
    <dgm:pt modelId="{0F18FD6C-4413-40BD-8354-CFE23289BB90}" type="pres">
      <dgm:prSet presAssocID="{D5BD8BE5-56FB-4F41-8A6B-DE5681325603}" presName="linear" presStyleCnt="0">
        <dgm:presLayoutVars>
          <dgm:dir/>
          <dgm:animLvl val="lvl"/>
          <dgm:resizeHandles val="exact"/>
        </dgm:presLayoutVars>
      </dgm:prSet>
      <dgm:spPr/>
    </dgm:pt>
    <dgm:pt modelId="{02A19030-1EFE-49F3-A14F-8BFEE9C8888D}" type="pres">
      <dgm:prSet presAssocID="{0E661009-07A6-4669-B855-1F7C67BB6B68}" presName="parentLin" presStyleCnt="0"/>
      <dgm:spPr/>
    </dgm:pt>
    <dgm:pt modelId="{8737CB75-F154-4E59-A333-2665A267CD24}" type="pres">
      <dgm:prSet presAssocID="{0E661009-07A6-4669-B855-1F7C67BB6B68}" presName="parentLeftMargin" presStyleLbl="node1" presStyleIdx="0" presStyleCnt="6"/>
      <dgm:spPr/>
    </dgm:pt>
    <dgm:pt modelId="{4A0374C8-5D99-400C-89BD-8CF536FEB374}" type="pres">
      <dgm:prSet presAssocID="{0E661009-07A6-4669-B855-1F7C67BB6B68}" presName="parentText" presStyleLbl="node1" presStyleIdx="0" presStyleCnt="6" custScaleX="117120">
        <dgm:presLayoutVars>
          <dgm:chMax val="0"/>
          <dgm:bulletEnabled val="1"/>
        </dgm:presLayoutVars>
      </dgm:prSet>
      <dgm:spPr/>
    </dgm:pt>
    <dgm:pt modelId="{46449F18-FD2F-48EC-99F6-9B5854041DED}" type="pres">
      <dgm:prSet presAssocID="{0E661009-07A6-4669-B855-1F7C67BB6B68}" presName="negativeSpace" presStyleCnt="0"/>
      <dgm:spPr/>
    </dgm:pt>
    <dgm:pt modelId="{89831473-311A-46A6-B49D-E16C9D7E36BD}" type="pres">
      <dgm:prSet presAssocID="{0E661009-07A6-4669-B855-1F7C67BB6B68}" presName="childText" presStyleLbl="conFgAcc1" presStyleIdx="0" presStyleCnt="6">
        <dgm:presLayoutVars>
          <dgm:bulletEnabled val="1"/>
        </dgm:presLayoutVars>
      </dgm:prSet>
      <dgm:spPr/>
    </dgm:pt>
    <dgm:pt modelId="{F494525A-6617-49B5-9472-0A0BF974747F}" type="pres">
      <dgm:prSet presAssocID="{4683DD01-108C-4917-8D2D-49089C92071F}" presName="spaceBetweenRectangles" presStyleCnt="0"/>
      <dgm:spPr/>
    </dgm:pt>
    <dgm:pt modelId="{FCDEB26F-4A08-4185-8BDB-995C713B137C}" type="pres">
      <dgm:prSet presAssocID="{6936F380-2D53-4167-B4DB-E47C855EFB76}" presName="parentLin" presStyleCnt="0"/>
      <dgm:spPr/>
    </dgm:pt>
    <dgm:pt modelId="{9327B8F1-0500-42B5-A91C-941B45DF1188}" type="pres">
      <dgm:prSet presAssocID="{6936F380-2D53-4167-B4DB-E47C855EFB76}" presName="parentLeftMargin" presStyleLbl="node1" presStyleIdx="0" presStyleCnt="6"/>
      <dgm:spPr/>
    </dgm:pt>
    <dgm:pt modelId="{3707AE33-FFC4-447A-AAFE-2AF4B246ECFF}" type="pres">
      <dgm:prSet presAssocID="{6936F380-2D53-4167-B4DB-E47C855EFB76}" presName="parentText" presStyleLbl="node1" presStyleIdx="1" presStyleCnt="6" custScaleX="117120">
        <dgm:presLayoutVars>
          <dgm:chMax val="0"/>
          <dgm:bulletEnabled val="1"/>
        </dgm:presLayoutVars>
      </dgm:prSet>
      <dgm:spPr/>
    </dgm:pt>
    <dgm:pt modelId="{809F1740-123B-4A10-8FA4-C1CF16755B52}" type="pres">
      <dgm:prSet presAssocID="{6936F380-2D53-4167-B4DB-E47C855EFB76}" presName="negativeSpace" presStyleCnt="0"/>
      <dgm:spPr/>
    </dgm:pt>
    <dgm:pt modelId="{5E612A65-90F3-4D54-A875-26514B08D541}" type="pres">
      <dgm:prSet presAssocID="{6936F380-2D53-4167-B4DB-E47C855EFB76}" presName="childText" presStyleLbl="conFgAcc1" presStyleIdx="1" presStyleCnt="6">
        <dgm:presLayoutVars>
          <dgm:bulletEnabled val="1"/>
        </dgm:presLayoutVars>
      </dgm:prSet>
      <dgm:spPr/>
    </dgm:pt>
    <dgm:pt modelId="{FC9931CE-FEE0-4DE9-B472-C521C72608DA}" type="pres">
      <dgm:prSet presAssocID="{01AD1E04-6D7F-49F0-8EB3-6E2B6E1A2C5D}" presName="spaceBetweenRectangles" presStyleCnt="0"/>
      <dgm:spPr/>
    </dgm:pt>
    <dgm:pt modelId="{6595CCA2-D4B0-45CD-A301-013C952C2E18}" type="pres">
      <dgm:prSet presAssocID="{255D80A8-A331-4DCF-BF09-7A6296D4861A}" presName="parentLin" presStyleCnt="0"/>
      <dgm:spPr/>
    </dgm:pt>
    <dgm:pt modelId="{39F2F156-B2F1-438E-84C8-CF063D69C640}" type="pres">
      <dgm:prSet presAssocID="{255D80A8-A331-4DCF-BF09-7A6296D4861A}" presName="parentLeftMargin" presStyleLbl="node1" presStyleIdx="1" presStyleCnt="6"/>
      <dgm:spPr/>
    </dgm:pt>
    <dgm:pt modelId="{BC7D09FD-6467-4054-877B-9515CBD7259A}" type="pres">
      <dgm:prSet presAssocID="{255D80A8-A331-4DCF-BF09-7A6296D4861A}" presName="parentText" presStyleLbl="node1" presStyleIdx="2" presStyleCnt="6" custScaleX="117120">
        <dgm:presLayoutVars>
          <dgm:chMax val="0"/>
          <dgm:bulletEnabled val="1"/>
        </dgm:presLayoutVars>
      </dgm:prSet>
      <dgm:spPr/>
    </dgm:pt>
    <dgm:pt modelId="{CAA9570D-1BA1-4803-BEF4-406396A8C10B}" type="pres">
      <dgm:prSet presAssocID="{255D80A8-A331-4DCF-BF09-7A6296D4861A}" presName="negativeSpace" presStyleCnt="0"/>
      <dgm:spPr/>
    </dgm:pt>
    <dgm:pt modelId="{5EC93C9D-44FA-4B7B-AB70-2CC937D6CC1B}" type="pres">
      <dgm:prSet presAssocID="{255D80A8-A331-4DCF-BF09-7A6296D4861A}" presName="childText" presStyleLbl="conFgAcc1" presStyleIdx="2" presStyleCnt="6">
        <dgm:presLayoutVars>
          <dgm:bulletEnabled val="1"/>
        </dgm:presLayoutVars>
      </dgm:prSet>
      <dgm:spPr/>
    </dgm:pt>
    <dgm:pt modelId="{275A9BF6-16D8-4B03-82CF-3452972525C4}" type="pres">
      <dgm:prSet presAssocID="{F70EE754-DCB9-41AE-8014-211B7BC56E1E}" presName="spaceBetweenRectangles" presStyleCnt="0"/>
      <dgm:spPr/>
    </dgm:pt>
    <dgm:pt modelId="{8F4B8492-95F1-4BE3-83B3-E74C2DAA6E2F}" type="pres">
      <dgm:prSet presAssocID="{5F9CBBB3-5BD7-4128-BF77-FBA9BA9D42A5}" presName="parentLin" presStyleCnt="0"/>
      <dgm:spPr/>
    </dgm:pt>
    <dgm:pt modelId="{BCAE85B3-6695-4E1C-9EC3-9484AC240E74}" type="pres">
      <dgm:prSet presAssocID="{5F9CBBB3-5BD7-4128-BF77-FBA9BA9D42A5}" presName="parentLeftMargin" presStyleLbl="node1" presStyleIdx="2" presStyleCnt="6"/>
      <dgm:spPr/>
    </dgm:pt>
    <dgm:pt modelId="{D60C10A1-DCDB-4D5F-B0B1-81B24BAD1AB6}" type="pres">
      <dgm:prSet presAssocID="{5F9CBBB3-5BD7-4128-BF77-FBA9BA9D42A5}" presName="parentText" presStyleLbl="node1" presStyleIdx="3" presStyleCnt="6" custScaleX="117120">
        <dgm:presLayoutVars>
          <dgm:chMax val="0"/>
          <dgm:bulletEnabled val="1"/>
        </dgm:presLayoutVars>
      </dgm:prSet>
      <dgm:spPr/>
    </dgm:pt>
    <dgm:pt modelId="{9DD8AE9D-EFF3-4701-BC46-D4203E9254F7}" type="pres">
      <dgm:prSet presAssocID="{5F9CBBB3-5BD7-4128-BF77-FBA9BA9D42A5}" presName="negativeSpace" presStyleCnt="0"/>
      <dgm:spPr/>
    </dgm:pt>
    <dgm:pt modelId="{B11FA5D0-BD3E-41CE-9717-0F7F2A268302}" type="pres">
      <dgm:prSet presAssocID="{5F9CBBB3-5BD7-4128-BF77-FBA9BA9D42A5}" presName="childText" presStyleLbl="conFgAcc1" presStyleIdx="3" presStyleCnt="6">
        <dgm:presLayoutVars>
          <dgm:bulletEnabled val="1"/>
        </dgm:presLayoutVars>
      </dgm:prSet>
      <dgm:spPr/>
    </dgm:pt>
    <dgm:pt modelId="{C5EC9EF2-1BBC-4477-8887-7131BA04C78A}" type="pres">
      <dgm:prSet presAssocID="{5D68CBBD-C256-4600-931B-469EC2D11E4F}" presName="spaceBetweenRectangles" presStyleCnt="0"/>
      <dgm:spPr/>
    </dgm:pt>
    <dgm:pt modelId="{59DC4006-CF94-4DC6-BD65-8D8CE005428F}" type="pres">
      <dgm:prSet presAssocID="{2F06B56C-1CEC-4C2E-BBE3-FF85457D8F0F}" presName="parentLin" presStyleCnt="0"/>
      <dgm:spPr/>
    </dgm:pt>
    <dgm:pt modelId="{2A38B97B-9408-4FB2-8F9F-1361E1D927BA}" type="pres">
      <dgm:prSet presAssocID="{2F06B56C-1CEC-4C2E-BBE3-FF85457D8F0F}" presName="parentLeftMargin" presStyleLbl="node1" presStyleIdx="3" presStyleCnt="6"/>
      <dgm:spPr/>
    </dgm:pt>
    <dgm:pt modelId="{B82F942A-541A-42E2-9177-808E1E8745B8}" type="pres">
      <dgm:prSet presAssocID="{2F06B56C-1CEC-4C2E-BBE3-FF85457D8F0F}" presName="parentText" presStyleLbl="node1" presStyleIdx="4" presStyleCnt="6" custScaleX="117120">
        <dgm:presLayoutVars>
          <dgm:chMax val="0"/>
          <dgm:bulletEnabled val="1"/>
        </dgm:presLayoutVars>
      </dgm:prSet>
      <dgm:spPr/>
    </dgm:pt>
    <dgm:pt modelId="{D749496B-0D71-4144-8723-450C810347D1}" type="pres">
      <dgm:prSet presAssocID="{2F06B56C-1CEC-4C2E-BBE3-FF85457D8F0F}" presName="negativeSpace" presStyleCnt="0"/>
      <dgm:spPr/>
    </dgm:pt>
    <dgm:pt modelId="{2257AC2F-35B7-4846-855F-4F1D1D4AA1E9}" type="pres">
      <dgm:prSet presAssocID="{2F06B56C-1CEC-4C2E-BBE3-FF85457D8F0F}" presName="childText" presStyleLbl="conFgAcc1" presStyleIdx="4" presStyleCnt="6">
        <dgm:presLayoutVars>
          <dgm:bulletEnabled val="1"/>
        </dgm:presLayoutVars>
      </dgm:prSet>
      <dgm:spPr/>
    </dgm:pt>
    <dgm:pt modelId="{3AEB75B3-4A37-4008-8509-8F8B77D253E5}" type="pres">
      <dgm:prSet presAssocID="{1F4F54D5-9E9C-4AB5-A984-A1D258BDA209}" presName="spaceBetweenRectangles" presStyleCnt="0"/>
      <dgm:spPr/>
    </dgm:pt>
    <dgm:pt modelId="{C23CC90E-09E4-4750-BC43-A312624992A5}" type="pres">
      <dgm:prSet presAssocID="{8257D279-121E-496A-986F-7EF5AA068290}" presName="parentLin" presStyleCnt="0"/>
      <dgm:spPr/>
    </dgm:pt>
    <dgm:pt modelId="{AB4024F0-3200-4B45-B90B-73518FF4F05E}" type="pres">
      <dgm:prSet presAssocID="{8257D279-121E-496A-986F-7EF5AA068290}" presName="parentLeftMargin" presStyleLbl="node1" presStyleIdx="4" presStyleCnt="6"/>
      <dgm:spPr/>
    </dgm:pt>
    <dgm:pt modelId="{6FFE519D-DD4F-4283-A16B-B98896907613}" type="pres">
      <dgm:prSet presAssocID="{8257D279-121E-496A-986F-7EF5AA068290}" presName="parentText" presStyleLbl="node1" presStyleIdx="5" presStyleCnt="6" custScaleX="117121">
        <dgm:presLayoutVars>
          <dgm:chMax val="0"/>
          <dgm:bulletEnabled val="1"/>
        </dgm:presLayoutVars>
      </dgm:prSet>
      <dgm:spPr/>
    </dgm:pt>
    <dgm:pt modelId="{756A0F96-0723-4D33-8D5D-026DAA9A5DED}" type="pres">
      <dgm:prSet presAssocID="{8257D279-121E-496A-986F-7EF5AA068290}" presName="negativeSpace" presStyleCnt="0"/>
      <dgm:spPr/>
    </dgm:pt>
    <dgm:pt modelId="{F45A98B3-882F-40A7-8707-37C0A3E3F13B}" type="pres">
      <dgm:prSet presAssocID="{8257D279-121E-496A-986F-7EF5AA06829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80B609-9B53-4A9B-8B98-D6A554CB0AAD}" type="presOf" srcId="{5F9CBBB3-5BD7-4128-BF77-FBA9BA9D42A5}" destId="{D60C10A1-DCDB-4D5F-B0B1-81B24BAD1AB6}" srcOrd="1" destOrd="0" presId="urn:microsoft.com/office/officeart/2005/8/layout/list1"/>
    <dgm:cxn modelId="{CB13B012-5A0B-4732-BDE0-5C5C2462C1BA}" srcId="{D5BD8BE5-56FB-4F41-8A6B-DE5681325603}" destId="{6936F380-2D53-4167-B4DB-E47C855EFB76}" srcOrd="1" destOrd="0" parTransId="{3F3CBFF6-4EA8-4B53-98D4-D00DB3666481}" sibTransId="{01AD1E04-6D7F-49F0-8EB3-6E2B6E1A2C5D}"/>
    <dgm:cxn modelId="{AFC94924-2352-4E10-8337-82F7D8F14BF0}" type="presOf" srcId="{255D80A8-A331-4DCF-BF09-7A6296D4861A}" destId="{BC7D09FD-6467-4054-877B-9515CBD7259A}" srcOrd="1" destOrd="0" presId="urn:microsoft.com/office/officeart/2005/8/layout/list1"/>
    <dgm:cxn modelId="{F0926632-CB0F-4C09-9058-DD2B94CA4BCF}" type="presOf" srcId="{8257D279-121E-496A-986F-7EF5AA068290}" destId="{6FFE519D-DD4F-4283-A16B-B98896907613}" srcOrd="1" destOrd="0" presId="urn:microsoft.com/office/officeart/2005/8/layout/list1"/>
    <dgm:cxn modelId="{28DA3161-436E-420D-A0E4-35E03A701F90}" type="presOf" srcId="{0E661009-07A6-4669-B855-1F7C67BB6B68}" destId="{8737CB75-F154-4E59-A333-2665A267CD24}" srcOrd="0" destOrd="0" presId="urn:microsoft.com/office/officeart/2005/8/layout/list1"/>
    <dgm:cxn modelId="{37FAC84B-6582-46D8-9CFB-6A21D3D29E0F}" type="presOf" srcId="{255D80A8-A331-4DCF-BF09-7A6296D4861A}" destId="{39F2F156-B2F1-438E-84C8-CF063D69C640}" srcOrd="0" destOrd="0" presId="urn:microsoft.com/office/officeart/2005/8/layout/list1"/>
    <dgm:cxn modelId="{32D2284F-9C02-47FE-AA68-CFFC36A8D54A}" type="presOf" srcId="{6936F380-2D53-4167-B4DB-E47C855EFB76}" destId="{3707AE33-FFC4-447A-AAFE-2AF4B246ECFF}" srcOrd="1" destOrd="0" presId="urn:microsoft.com/office/officeart/2005/8/layout/list1"/>
    <dgm:cxn modelId="{F78D4A70-268B-4D09-BFE2-54C82FCE682A}" type="presOf" srcId="{8257D279-121E-496A-986F-7EF5AA068290}" destId="{AB4024F0-3200-4B45-B90B-73518FF4F05E}" srcOrd="0" destOrd="0" presId="urn:microsoft.com/office/officeart/2005/8/layout/list1"/>
    <dgm:cxn modelId="{8C2F7F7B-6B14-4479-9630-D27D7A361B6C}" srcId="{D5BD8BE5-56FB-4F41-8A6B-DE5681325603}" destId="{0E661009-07A6-4669-B855-1F7C67BB6B68}" srcOrd="0" destOrd="0" parTransId="{9A88416D-88BD-4EE6-8838-82A3B34DC59F}" sibTransId="{4683DD01-108C-4917-8D2D-49089C92071F}"/>
    <dgm:cxn modelId="{AE613BA5-AF94-4D34-8419-A21461CB5168}" srcId="{D5BD8BE5-56FB-4F41-8A6B-DE5681325603}" destId="{255D80A8-A331-4DCF-BF09-7A6296D4861A}" srcOrd="2" destOrd="0" parTransId="{C6212F12-7167-4369-9E12-DC13B07E81D9}" sibTransId="{F70EE754-DCB9-41AE-8014-211B7BC56E1E}"/>
    <dgm:cxn modelId="{7F4C76A7-171F-42FC-AE1C-0DCED705B144}" type="presOf" srcId="{2F06B56C-1CEC-4C2E-BBE3-FF85457D8F0F}" destId="{B82F942A-541A-42E2-9177-808E1E8745B8}" srcOrd="1" destOrd="0" presId="urn:microsoft.com/office/officeart/2005/8/layout/list1"/>
    <dgm:cxn modelId="{A2C592B3-28E2-4FCC-994D-E71FFE8F2297}" type="presOf" srcId="{6936F380-2D53-4167-B4DB-E47C855EFB76}" destId="{9327B8F1-0500-42B5-A91C-941B45DF1188}" srcOrd="0" destOrd="0" presId="urn:microsoft.com/office/officeart/2005/8/layout/list1"/>
    <dgm:cxn modelId="{F5C96DD0-689B-4DB5-8C0C-FFCA3453B456}" srcId="{D5BD8BE5-56FB-4F41-8A6B-DE5681325603}" destId="{5F9CBBB3-5BD7-4128-BF77-FBA9BA9D42A5}" srcOrd="3" destOrd="0" parTransId="{4632557E-EC88-467A-A93D-C46BB7FAE3F1}" sibTransId="{5D68CBBD-C256-4600-931B-469EC2D11E4F}"/>
    <dgm:cxn modelId="{9AE215E1-8BF8-45B0-8BCA-5ED064EB5C3A}" type="presOf" srcId="{5F9CBBB3-5BD7-4128-BF77-FBA9BA9D42A5}" destId="{BCAE85B3-6695-4E1C-9EC3-9484AC240E74}" srcOrd="0" destOrd="0" presId="urn:microsoft.com/office/officeart/2005/8/layout/list1"/>
    <dgm:cxn modelId="{8E5657E6-7CC1-4193-B198-F6D05922056E}" type="presOf" srcId="{0E661009-07A6-4669-B855-1F7C67BB6B68}" destId="{4A0374C8-5D99-400C-89BD-8CF536FEB374}" srcOrd="1" destOrd="0" presId="urn:microsoft.com/office/officeart/2005/8/layout/list1"/>
    <dgm:cxn modelId="{07034EF4-4E7F-4F44-985B-C13237C4DD58}" type="presOf" srcId="{D5BD8BE5-56FB-4F41-8A6B-DE5681325603}" destId="{0F18FD6C-4413-40BD-8354-CFE23289BB90}" srcOrd="0" destOrd="0" presId="urn:microsoft.com/office/officeart/2005/8/layout/list1"/>
    <dgm:cxn modelId="{B030BFFC-38AB-4D75-A005-712326627BC2}" srcId="{D5BD8BE5-56FB-4F41-8A6B-DE5681325603}" destId="{8257D279-121E-496A-986F-7EF5AA068290}" srcOrd="5" destOrd="0" parTransId="{DCD94627-1FE4-4C02-AB83-BA5332FBDC65}" sibTransId="{86A3A51E-0FDA-4F39-B6BA-8E7701699DCE}"/>
    <dgm:cxn modelId="{265FD6FC-DACF-49A9-854D-D89FD3FB2F1C}" srcId="{D5BD8BE5-56FB-4F41-8A6B-DE5681325603}" destId="{2F06B56C-1CEC-4C2E-BBE3-FF85457D8F0F}" srcOrd="4" destOrd="0" parTransId="{280643DB-9C81-4BCF-9E47-A414217F2208}" sibTransId="{1F4F54D5-9E9C-4AB5-A984-A1D258BDA209}"/>
    <dgm:cxn modelId="{C061F8FE-814D-4B89-80DA-6B5CEE06CCC5}" type="presOf" srcId="{2F06B56C-1CEC-4C2E-BBE3-FF85457D8F0F}" destId="{2A38B97B-9408-4FB2-8F9F-1361E1D927BA}" srcOrd="0" destOrd="0" presId="urn:microsoft.com/office/officeart/2005/8/layout/list1"/>
    <dgm:cxn modelId="{919F7304-4280-4983-B950-EF4BAA23F94F}" type="presParOf" srcId="{0F18FD6C-4413-40BD-8354-CFE23289BB90}" destId="{02A19030-1EFE-49F3-A14F-8BFEE9C8888D}" srcOrd="0" destOrd="0" presId="urn:microsoft.com/office/officeart/2005/8/layout/list1"/>
    <dgm:cxn modelId="{AE58BFCB-3377-4126-A003-C74519A2E157}" type="presParOf" srcId="{02A19030-1EFE-49F3-A14F-8BFEE9C8888D}" destId="{8737CB75-F154-4E59-A333-2665A267CD24}" srcOrd="0" destOrd="0" presId="urn:microsoft.com/office/officeart/2005/8/layout/list1"/>
    <dgm:cxn modelId="{C4D8DE99-38E5-425E-9552-83CB6E3B983C}" type="presParOf" srcId="{02A19030-1EFE-49F3-A14F-8BFEE9C8888D}" destId="{4A0374C8-5D99-400C-89BD-8CF536FEB374}" srcOrd="1" destOrd="0" presId="urn:microsoft.com/office/officeart/2005/8/layout/list1"/>
    <dgm:cxn modelId="{18C135C9-7A7A-49E6-98AB-61A3D0871EE7}" type="presParOf" srcId="{0F18FD6C-4413-40BD-8354-CFE23289BB90}" destId="{46449F18-FD2F-48EC-99F6-9B5854041DED}" srcOrd="1" destOrd="0" presId="urn:microsoft.com/office/officeart/2005/8/layout/list1"/>
    <dgm:cxn modelId="{BC91BD93-F223-44EB-BBCF-0A419377020C}" type="presParOf" srcId="{0F18FD6C-4413-40BD-8354-CFE23289BB90}" destId="{89831473-311A-46A6-B49D-E16C9D7E36BD}" srcOrd="2" destOrd="0" presId="urn:microsoft.com/office/officeart/2005/8/layout/list1"/>
    <dgm:cxn modelId="{02CAA365-7056-4598-BCAF-7DC1F17342F7}" type="presParOf" srcId="{0F18FD6C-4413-40BD-8354-CFE23289BB90}" destId="{F494525A-6617-49B5-9472-0A0BF974747F}" srcOrd="3" destOrd="0" presId="urn:microsoft.com/office/officeart/2005/8/layout/list1"/>
    <dgm:cxn modelId="{C4DB79DC-6C05-4B6B-B9BC-4BB4911BF3A7}" type="presParOf" srcId="{0F18FD6C-4413-40BD-8354-CFE23289BB90}" destId="{FCDEB26F-4A08-4185-8BDB-995C713B137C}" srcOrd="4" destOrd="0" presId="urn:microsoft.com/office/officeart/2005/8/layout/list1"/>
    <dgm:cxn modelId="{517FC142-EAE8-439F-B0AC-51DDD7037032}" type="presParOf" srcId="{FCDEB26F-4A08-4185-8BDB-995C713B137C}" destId="{9327B8F1-0500-42B5-A91C-941B45DF1188}" srcOrd="0" destOrd="0" presId="urn:microsoft.com/office/officeart/2005/8/layout/list1"/>
    <dgm:cxn modelId="{0CDBCAFB-CBE0-472F-B1D4-D08E0ABDC352}" type="presParOf" srcId="{FCDEB26F-4A08-4185-8BDB-995C713B137C}" destId="{3707AE33-FFC4-447A-AAFE-2AF4B246ECFF}" srcOrd="1" destOrd="0" presId="urn:microsoft.com/office/officeart/2005/8/layout/list1"/>
    <dgm:cxn modelId="{BA662C96-E809-463E-806E-3A6B255A95DD}" type="presParOf" srcId="{0F18FD6C-4413-40BD-8354-CFE23289BB90}" destId="{809F1740-123B-4A10-8FA4-C1CF16755B52}" srcOrd="5" destOrd="0" presId="urn:microsoft.com/office/officeart/2005/8/layout/list1"/>
    <dgm:cxn modelId="{E8B9C95C-B139-48FC-B2BE-2682A7B03F66}" type="presParOf" srcId="{0F18FD6C-4413-40BD-8354-CFE23289BB90}" destId="{5E612A65-90F3-4D54-A875-26514B08D541}" srcOrd="6" destOrd="0" presId="urn:microsoft.com/office/officeart/2005/8/layout/list1"/>
    <dgm:cxn modelId="{93ED0509-A0AB-42C8-BE5D-B84EA21A706C}" type="presParOf" srcId="{0F18FD6C-4413-40BD-8354-CFE23289BB90}" destId="{FC9931CE-FEE0-4DE9-B472-C521C72608DA}" srcOrd="7" destOrd="0" presId="urn:microsoft.com/office/officeart/2005/8/layout/list1"/>
    <dgm:cxn modelId="{58A28999-34CC-47C5-8F54-4DE9173DACC3}" type="presParOf" srcId="{0F18FD6C-4413-40BD-8354-CFE23289BB90}" destId="{6595CCA2-D4B0-45CD-A301-013C952C2E18}" srcOrd="8" destOrd="0" presId="urn:microsoft.com/office/officeart/2005/8/layout/list1"/>
    <dgm:cxn modelId="{7ED7E5AD-C91E-4C25-AD6B-0FD0DCC724F4}" type="presParOf" srcId="{6595CCA2-D4B0-45CD-A301-013C952C2E18}" destId="{39F2F156-B2F1-438E-84C8-CF063D69C640}" srcOrd="0" destOrd="0" presId="urn:microsoft.com/office/officeart/2005/8/layout/list1"/>
    <dgm:cxn modelId="{B04B5D4F-A5A6-4100-A210-34204F240DA9}" type="presParOf" srcId="{6595CCA2-D4B0-45CD-A301-013C952C2E18}" destId="{BC7D09FD-6467-4054-877B-9515CBD7259A}" srcOrd="1" destOrd="0" presId="urn:microsoft.com/office/officeart/2005/8/layout/list1"/>
    <dgm:cxn modelId="{F7521E95-FFA1-4E83-B97D-7FC5529C296C}" type="presParOf" srcId="{0F18FD6C-4413-40BD-8354-CFE23289BB90}" destId="{CAA9570D-1BA1-4803-BEF4-406396A8C10B}" srcOrd="9" destOrd="0" presId="urn:microsoft.com/office/officeart/2005/8/layout/list1"/>
    <dgm:cxn modelId="{9C7897ED-BA50-4925-9281-858B6CBF48AB}" type="presParOf" srcId="{0F18FD6C-4413-40BD-8354-CFE23289BB90}" destId="{5EC93C9D-44FA-4B7B-AB70-2CC937D6CC1B}" srcOrd="10" destOrd="0" presId="urn:microsoft.com/office/officeart/2005/8/layout/list1"/>
    <dgm:cxn modelId="{4B89936E-DB8B-4F04-A666-868D5C44639E}" type="presParOf" srcId="{0F18FD6C-4413-40BD-8354-CFE23289BB90}" destId="{275A9BF6-16D8-4B03-82CF-3452972525C4}" srcOrd="11" destOrd="0" presId="urn:microsoft.com/office/officeart/2005/8/layout/list1"/>
    <dgm:cxn modelId="{3FAB7A16-EB83-48AE-B4E4-54F37A0F6699}" type="presParOf" srcId="{0F18FD6C-4413-40BD-8354-CFE23289BB90}" destId="{8F4B8492-95F1-4BE3-83B3-E74C2DAA6E2F}" srcOrd="12" destOrd="0" presId="urn:microsoft.com/office/officeart/2005/8/layout/list1"/>
    <dgm:cxn modelId="{1DDFEFB5-9E4D-40E4-83C9-7F8E45A507E2}" type="presParOf" srcId="{8F4B8492-95F1-4BE3-83B3-E74C2DAA6E2F}" destId="{BCAE85B3-6695-4E1C-9EC3-9484AC240E74}" srcOrd="0" destOrd="0" presId="urn:microsoft.com/office/officeart/2005/8/layout/list1"/>
    <dgm:cxn modelId="{029C91BB-0B40-4F75-AA63-A9392F187284}" type="presParOf" srcId="{8F4B8492-95F1-4BE3-83B3-E74C2DAA6E2F}" destId="{D60C10A1-DCDB-4D5F-B0B1-81B24BAD1AB6}" srcOrd="1" destOrd="0" presId="urn:microsoft.com/office/officeart/2005/8/layout/list1"/>
    <dgm:cxn modelId="{28C2A8E3-AD43-49E3-B219-2C4AB7D694F6}" type="presParOf" srcId="{0F18FD6C-4413-40BD-8354-CFE23289BB90}" destId="{9DD8AE9D-EFF3-4701-BC46-D4203E9254F7}" srcOrd="13" destOrd="0" presId="urn:microsoft.com/office/officeart/2005/8/layout/list1"/>
    <dgm:cxn modelId="{8DB6763A-5387-4E26-B5C9-C5E39C6145CC}" type="presParOf" srcId="{0F18FD6C-4413-40BD-8354-CFE23289BB90}" destId="{B11FA5D0-BD3E-41CE-9717-0F7F2A268302}" srcOrd="14" destOrd="0" presId="urn:microsoft.com/office/officeart/2005/8/layout/list1"/>
    <dgm:cxn modelId="{6158879B-BFC0-4860-8A79-91571DEBF566}" type="presParOf" srcId="{0F18FD6C-4413-40BD-8354-CFE23289BB90}" destId="{C5EC9EF2-1BBC-4477-8887-7131BA04C78A}" srcOrd="15" destOrd="0" presId="urn:microsoft.com/office/officeart/2005/8/layout/list1"/>
    <dgm:cxn modelId="{951F7583-FD1C-48B9-B5AD-815A039F26A0}" type="presParOf" srcId="{0F18FD6C-4413-40BD-8354-CFE23289BB90}" destId="{59DC4006-CF94-4DC6-BD65-8D8CE005428F}" srcOrd="16" destOrd="0" presId="urn:microsoft.com/office/officeart/2005/8/layout/list1"/>
    <dgm:cxn modelId="{9BA788D0-CD49-4251-AD0A-A91E4816ABA9}" type="presParOf" srcId="{59DC4006-CF94-4DC6-BD65-8D8CE005428F}" destId="{2A38B97B-9408-4FB2-8F9F-1361E1D927BA}" srcOrd="0" destOrd="0" presId="urn:microsoft.com/office/officeart/2005/8/layout/list1"/>
    <dgm:cxn modelId="{6938FCF7-1171-4E48-A1E6-29E1A7B1CAA8}" type="presParOf" srcId="{59DC4006-CF94-4DC6-BD65-8D8CE005428F}" destId="{B82F942A-541A-42E2-9177-808E1E8745B8}" srcOrd="1" destOrd="0" presId="urn:microsoft.com/office/officeart/2005/8/layout/list1"/>
    <dgm:cxn modelId="{7AF82BEF-EA17-45E0-9E48-BCE5F72C21B2}" type="presParOf" srcId="{0F18FD6C-4413-40BD-8354-CFE23289BB90}" destId="{D749496B-0D71-4144-8723-450C810347D1}" srcOrd="17" destOrd="0" presId="urn:microsoft.com/office/officeart/2005/8/layout/list1"/>
    <dgm:cxn modelId="{0057A105-AFE6-47E2-8F86-055D3C9E5807}" type="presParOf" srcId="{0F18FD6C-4413-40BD-8354-CFE23289BB90}" destId="{2257AC2F-35B7-4846-855F-4F1D1D4AA1E9}" srcOrd="18" destOrd="0" presId="urn:microsoft.com/office/officeart/2005/8/layout/list1"/>
    <dgm:cxn modelId="{30F87389-2C09-4BA7-8A28-E5BA61A8D8A3}" type="presParOf" srcId="{0F18FD6C-4413-40BD-8354-CFE23289BB90}" destId="{3AEB75B3-4A37-4008-8509-8F8B77D253E5}" srcOrd="19" destOrd="0" presId="urn:microsoft.com/office/officeart/2005/8/layout/list1"/>
    <dgm:cxn modelId="{5B42DED5-9184-4DBD-8402-13325D5B3F8D}" type="presParOf" srcId="{0F18FD6C-4413-40BD-8354-CFE23289BB90}" destId="{C23CC90E-09E4-4750-BC43-A312624992A5}" srcOrd="20" destOrd="0" presId="urn:microsoft.com/office/officeart/2005/8/layout/list1"/>
    <dgm:cxn modelId="{267FDC36-0CD3-40BD-B23D-341B948D6E63}" type="presParOf" srcId="{C23CC90E-09E4-4750-BC43-A312624992A5}" destId="{AB4024F0-3200-4B45-B90B-73518FF4F05E}" srcOrd="0" destOrd="0" presId="urn:microsoft.com/office/officeart/2005/8/layout/list1"/>
    <dgm:cxn modelId="{40AF414D-2FA0-4F13-AC03-30149D5EA436}" type="presParOf" srcId="{C23CC90E-09E4-4750-BC43-A312624992A5}" destId="{6FFE519D-DD4F-4283-A16B-B98896907613}" srcOrd="1" destOrd="0" presId="urn:microsoft.com/office/officeart/2005/8/layout/list1"/>
    <dgm:cxn modelId="{DE33484B-27B8-4918-83B4-FD8B24F3F3A6}" type="presParOf" srcId="{0F18FD6C-4413-40BD-8354-CFE23289BB90}" destId="{756A0F96-0723-4D33-8D5D-026DAA9A5DED}" srcOrd="21" destOrd="0" presId="urn:microsoft.com/office/officeart/2005/8/layout/list1"/>
    <dgm:cxn modelId="{A65E0E29-A724-43A9-A61C-C641884B29E1}" type="presParOf" srcId="{0F18FD6C-4413-40BD-8354-CFE23289BB90}" destId="{F45A98B3-882F-40A7-8707-37C0A3E3F13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3C935-9246-4371-8FE8-0DF238D9197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</dgm:pt>
    <dgm:pt modelId="{C553865F-4DEB-468C-8088-D97F5329F522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Послание народу Казахстана «Конструктивный общественный диалог – основа стабильности и процветания Казахстана», 2021 год</a:t>
          </a:r>
        </a:p>
      </dgm:t>
    </dgm:pt>
    <dgm:pt modelId="{9FACB6B3-47E8-4CB5-B195-196BB3B5E630}" type="parTrans" cxnId="{DEC8F538-5D30-48EC-A486-47EE75D91192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A8BAC0-357C-4F94-81EA-66D35B92F70D}" type="sibTrans" cxnId="{DEC8F538-5D30-48EC-A486-47EE75D91192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19A85-6C17-4D7B-839F-A1019A7C1DC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казахстанского высшего образования в международное образовательное пространство имеет основную задачу </a:t>
          </a:r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повышения качества высшего образования</a:t>
          </a:r>
        </a:p>
      </dgm:t>
    </dgm:pt>
    <dgm:pt modelId="{9E9A5EE6-2114-48BA-AE58-A1A56BE9E538}" type="parTrans" cxnId="{3F56BABE-8DD4-43B0-9AB1-2A457949D268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4231F6-AB41-4B84-9A44-74623F7E0F95}" type="sibTrans" cxnId="{3F56BABE-8DD4-43B0-9AB1-2A457949D268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3CFE1F-D052-44C0-9962-039F33FAFF9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Национальный план развития Республики Казахстан до 2025 года</a:t>
          </a:r>
        </a:p>
      </dgm:t>
    </dgm:pt>
    <dgm:pt modelId="{71E0371E-7F44-4F96-B04B-193F52422EF1}" type="parTrans" cxnId="{E4EB4ECF-6DFD-4E4D-8DC4-BFE4B222762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8DB8D2-35C5-45BD-BE34-D4850E93402D}" type="sibTrans" cxnId="{E4EB4ECF-6DFD-4E4D-8DC4-BFE4B222762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C9F1EC-D003-40E0-BDBD-6DE0D3F60DF3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Модернизация системы высшего образования с фокусом на продолжении начатой трансформации от преимущественно государственного регулирования к развитию саморегулируемой среды на принципах академической свободы и честности (</a:t>
          </a:r>
          <a:r>
            <a:rPr lang="ru-RU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</a:t>
          </a:r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freedom</a:t>
          </a:r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and</a:t>
          </a:r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integrity</a:t>
          </a:r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), </a:t>
          </a:r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ответственности вузов за качество образования</a:t>
          </a:r>
          <a:endParaRPr lang="ru-RU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97E10F-FE0C-4330-8E82-01B3F270BB46}" type="parTrans" cxnId="{B5953F7F-041D-47C3-AEAC-5CD758AD3335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E82376-E126-4F24-AB22-C63EC3834DBB}" type="sibTrans" cxnId="{B5953F7F-041D-47C3-AEAC-5CD758AD3335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741779-7683-48B5-95E8-6FCA6D5F1C89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развитии экономики страны и в решении социальных проблем занимает особое внимание </a:t>
          </a:r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качество высшего образования</a:t>
          </a:r>
        </a:p>
      </dgm:t>
    </dgm:pt>
    <dgm:pt modelId="{58016263-D508-4DAB-8A93-4FD91739A52B}" type="parTrans" cxnId="{B935352A-0929-4C26-AA35-C883A83643D1}">
      <dgm:prSet/>
      <dgm:spPr/>
      <dgm:t>
        <a:bodyPr/>
        <a:lstStyle/>
        <a:p>
          <a:endParaRPr lang="ru-RU"/>
        </a:p>
      </dgm:t>
    </dgm:pt>
    <dgm:pt modelId="{9A77E248-19B3-4AB6-8732-92AFE52C13ED}" type="sibTrans" cxnId="{B935352A-0929-4C26-AA35-C883A83643D1}">
      <dgm:prSet/>
      <dgm:spPr/>
      <dgm:t>
        <a:bodyPr/>
        <a:lstStyle/>
        <a:p>
          <a:endParaRPr lang="ru-RU"/>
        </a:p>
      </dgm:t>
    </dgm:pt>
    <dgm:pt modelId="{C28DE9DD-B9DA-43A0-8B77-41F578C0856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Согласно рейтингу стран по качеству образования в 2021 году Казахстан из 93 стран занял 62-е место</a:t>
          </a:r>
        </a:p>
      </dgm:t>
    </dgm:pt>
    <dgm:pt modelId="{B9C4FEB1-21CC-495A-84F3-2C83C4210A62}" type="parTrans" cxnId="{645A4B41-2534-4437-8AD5-6547A08D4713}">
      <dgm:prSet/>
      <dgm:spPr/>
      <dgm:t>
        <a:bodyPr/>
        <a:lstStyle/>
        <a:p>
          <a:endParaRPr lang="ru-RU"/>
        </a:p>
      </dgm:t>
    </dgm:pt>
    <dgm:pt modelId="{891B325E-A8B4-4EF6-8F9C-23CA165D25A5}" type="sibTrans" cxnId="{645A4B41-2534-4437-8AD5-6547A08D4713}">
      <dgm:prSet/>
      <dgm:spPr/>
      <dgm:t>
        <a:bodyPr/>
        <a:lstStyle/>
        <a:p>
          <a:endParaRPr lang="ru-RU"/>
        </a:p>
      </dgm:t>
    </dgm:pt>
    <dgm:pt modelId="{541F9115-5818-4B4B-A9FB-5058610CF121}" type="pres">
      <dgm:prSet presAssocID="{09C3C935-9246-4371-8FE8-0DF238D9197B}" presName="linear" presStyleCnt="0">
        <dgm:presLayoutVars>
          <dgm:dir/>
          <dgm:resizeHandles val="exact"/>
        </dgm:presLayoutVars>
      </dgm:prSet>
      <dgm:spPr/>
    </dgm:pt>
    <dgm:pt modelId="{7204DA78-9CCC-48D7-B5F3-C375254B8BFC}" type="pres">
      <dgm:prSet presAssocID="{5C3CFE1F-D052-44C0-9962-039F33FAFF95}" presName="comp" presStyleCnt="0"/>
      <dgm:spPr/>
    </dgm:pt>
    <dgm:pt modelId="{EA1D074F-9A96-4E5E-8C1A-B8A14406FAB4}" type="pres">
      <dgm:prSet presAssocID="{5C3CFE1F-D052-44C0-9962-039F33FAFF95}" presName="box" presStyleLbl="node1" presStyleIdx="0" presStyleCnt="4"/>
      <dgm:spPr/>
    </dgm:pt>
    <dgm:pt modelId="{8E8133AF-C6FB-4517-A95A-9439C94C8980}" type="pres">
      <dgm:prSet presAssocID="{5C3CFE1F-D052-44C0-9962-039F33FAFF95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396C3CF-410C-4E60-B0D5-492C47DB39FE}" type="pres">
      <dgm:prSet presAssocID="{5C3CFE1F-D052-44C0-9962-039F33FAFF95}" presName="text" presStyleLbl="node1" presStyleIdx="0" presStyleCnt="4">
        <dgm:presLayoutVars>
          <dgm:bulletEnabled val="1"/>
        </dgm:presLayoutVars>
      </dgm:prSet>
      <dgm:spPr/>
    </dgm:pt>
    <dgm:pt modelId="{923B2C39-5283-46E3-A16A-F9E899DE7C39}" type="pres">
      <dgm:prSet presAssocID="{4D8DB8D2-35C5-45BD-BE34-D4850E93402D}" presName="spacer" presStyleCnt="0"/>
      <dgm:spPr/>
    </dgm:pt>
    <dgm:pt modelId="{6C0A0C9D-97F3-42C6-AB1C-64E3C0139FB2}" type="pres">
      <dgm:prSet presAssocID="{C553865F-4DEB-468C-8088-D97F5329F522}" presName="comp" presStyleCnt="0"/>
      <dgm:spPr/>
    </dgm:pt>
    <dgm:pt modelId="{DC470A5E-4A07-495F-8552-7F0147ACFA9E}" type="pres">
      <dgm:prSet presAssocID="{C553865F-4DEB-468C-8088-D97F5329F522}" presName="box" presStyleLbl="node1" presStyleIdx="1" presStyleCnt="4"/>
      <dgm:spPr/>
    </dgm:pt>
    <dgm:pt modelId="{6BF8B39D-59A6-4880-86E3-85B5510E5D21}" type="pres">
      <dgm:prSet presAssocID="{C553865F-4DEB-468C-8088-D97F5329F52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30AAA0-C4BC-494F-BCFD-57B5BAD5642C}" type="pres">
      <dgm:prSet presAssocID="{C553865F-4DEB-468C-8088-D97F5329F522}" presName="text" presStyleLbl="node1" presStyleIdx="1" presStyleCnt="4">
        <dgm:presLayoutVars>
          <dgm:bulletEnabled val="1"/>
        </dgm:presLayoutVars>
      </dgm:prSet>
      <dgm:spPr/>
    </dgm:pt>
    <dgm:pt modelId="{EA472DDF-501E-4D10-97C9-253B80645054}" type="pres">
      <dgm:prSet presAssocID="{19A8BAC0-357C-4F94-81EA-66D35B92F70D}" presName="spacer" presStyleCnt="0"/>
      <dgm:spPr/>
    </dgm:pt>
    <dgm:pt modelId="{3D6F82D9-3017-4E13-8ACC-836824D48CBC}" type="pres">
      <dgm:prSet presAssocID="{C28DE9DD-B9DA-43A0-8B77-41F578C0856A}" presName="comp" presStyleCnt="0"/>
      <dgm:spPr/>
    </dgm:pt>
    <dgm:pt modelId="{CD60515D-D485-418E-A2B5-C1AE6E598C22}" type="pres">
      <dgm:prSet presAssocID="{C28DE9DD-B9DA-43A0-8B77-41F578C0856A}" presName="box" presStyleLbl="node1" presStyleIdx="2" presStyleCnt="4"/>
      <dgm:spPr/>
    </dgm:pt>
    <dgm:pt modelId="{D2D102A4-9C29-48C6-BECA-B3002CA40868}" type="pres">
      <dgm:prSet presAssocID="{C28DE9DD-B9DA-43A0-8B77-41F578C0856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792F38-69C7-4E53-A5DB-C1DDA4A9ECC3}" type="pres">
      <dgm:prSet presAssocID="{C28DE9DD-B9DA-43A0-8B77-41F578C0856A}" presName="text" presStyleLbl="node1" presStyleIdx="2" presStyleCnt="4">
        <dgm:presLayoutVars>
          <dgm:bulletEnabled val="1"/>
        </dgm:presLayoutVars>
      </dgm:prSet>
      <dgm:spPr/>
    </dgm:pt>
    <dgm:pt modelId="{5DE33942-6F9A-4D50-8141-A6DCFB61A1A1}" type="pres">
      <dgm:prSet presAssocID="{891B325E-A8B4-4EF6-8F9C-23CA165D25A5}" presName="spacer" presStyleCnt="0"/>
      <dgm:spPr/>
    </dgm:pt>
    <dgm:pt modelId="{1FAEE8FC-C3F3-4641-B2D0-1981B43BF869}" type="pres">
      <dgm:prSet presAssocID="{30E19A85-6C17-4D7B-839F-A1019A7C1DC0}" presName="comp" presStyleCnt="0"/>
      <dgm:spPr/>
    </dgm:pt>
    <dgm:pt modelId="{BA730B45-A404-4993-85A1-9E2C50872DB1}" type="pres">
      <dgm:prSet presAssocID="{30E19A85-6C17-4D7B-839F-A1019A7C1DC0}" presName="box" presStyleLbl="node1" presStyleIdx="3" presStyleCnt="4"/>
      <dgm:spPr/>
    </dgm:pt>
    <dgm:pt modelId="{8A6CA793-BF17-4B7A-AF4E-BF151CD2413A}" type="pres">
      <dgm:prSet presAssocID="{30E19A85-6C17-4D7B-839F-A1019A7C1DC0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76B1BC2-D1DD-445F-BF5F-75C2FB347EF7}" type="pres">
      <dgm:prSet presAssocID="{30E19A85-6C17-4D7B-839F-A1019A7C1DC0}" presName="text" presStyleLbl="node1" presStyleIdx="3" presStyleCnt="4">
        <dgm:presLayoutVars>
          <dgm:bulletEnabled val="1"/>
        </dgm:presLayoutVars>
      </dgm:prSet>
      <dgm:spPr/>
    </dgm:pt>
  </dgm:ptLst>
  <dgm:cxnLst>
    <dgm:cxn modelId="{C4993601-17E1-43AC-9066-CFCF6A470E2B}" type="presOf" srcId="{30E19A85-6C17-4D7B-839F-A1019A7C1DC0}" destId="{B76B1BC2-D1DD-445F-BF5F-75C2FB347EF7}" srcOrd="1" destOrd="0" presId="urn:microsoft.com/office/officeart/2005/8/layout/vList4"/>
    <dgm:cxn modelId="{008CFB1D-A546-4AAF-95D3-5B82C1146159}" type="presOf" srcId="{C28DE9DD-B9DA-43A0-8B77-41F578C0856A}" destId="{CD60515D-D485-418E-A2B5-C1AE6E598C22}" srcOrd="0" destOrd="0" presId="urn:microsoft.com/office/officeart/2005/8/layout/vList4"/>
    <dgm:cxn modelId="{DC20E829-600A-4C00-AAEE-38324EF7D5DF}" type="presOf" srcId="{BCC9F1EC-D003-40E0-BDBD-6DE0D3F60DF3}" destId="{4396C3CF-410C-4E60-B0D5-492C47DB39FE}" srcOrd="1" destOrd="1" presId="urn:microsoft.com/office/officeart/2005/8/layout/vList4"/>
    <dgm:cxn modelId="{B935352A-0929-4C26-AA35-C883A83643D1}" srcId="{C553865F-4DEB-468C-8088-D97F5329F522}" destId="{26741779-7683-48B5-95E8-6FCA6D5F1C89}" srcOrd="0" destOrd="0" parTransId="{58016263-D508-4DAB-8A93-4FD91739A52B}" sibTransId="{9A77E248-19B3-4AB6-8732-92AFE52C13ED}"/>
    <dgm:cxn modelId="{DEC8F538-5D30-48EC-A486-47EE75D91192}" srcId="{09C3C935-9246-4371-8FE8-0DF238D9197B}" destId="{C553865F-4DEB-468C-8088-D97F5329F522}" srcOrd="1" destOrd="0" parTransId="{9FACB6B3-47E8-4CB5-B195-196BB3B5E630}" sibTransId="{19A8BAC0-357C-4F94-81EA-66D35B92F70D}"/>
    <dgm:cxn modelId="{645A4B41-2534-4437-8AD5-6547A08D4713}" srcId="{09C3C935-9246-4371-8FE8-0DF238D9197B}" destId="{C28DE9DD-B9DA-43A0-8B77-41F578C0856A}" srcOrd="2" destOrd="0" parTransId="{B9C4FEB1-21CC-495A-84F3-2C83C4210A62}" sibTransId="{891B325E-A8B4-4EF6-8F9C-23CA165D25A5}"/>
    <dgm:cxn modelId="{155DED64-B974-4703-8F18-A11158817FD0}" type="presOf" srcId="{09C3C935-9246-4371-8FE8-0DF238D9197B}" destId="{541F9115-5818-4B4B-A9FB-5058610CF121}" srcOrd="0" destOrd="0" presId="urn:microsoft.com/office/officeart/2005/8/layout/vList4"/>
    <dgm:cxn modelId="{A7E0596A-2091-4831-9E60-CBA2AF474416}" type="presOf" srcId="{BCC9F1EC-D003-40E0-BDBD-6DE0D3F60DF3}" destId="{EA1D074F-9A96-4E5E-8C1A-B8A14406FAB4}" srcOrd="0" destOrd="1" presId="urn:microsoft.com/office/officeart/2005/8/layout/vList4"/>
    <dgm:cxn modelId="{1C726B6E-294C-4D1B-88CC-A86D4E0BF0A0}" type="presOf" srcId="{C553865F-4DEB-468C-8088-D97F5329F522}" destId="{DC470A5E-4A07-495F-8552-7F0147ACFA9E}" srcOrd="0" destOrd="0" presId="urn:microsoft.com/office/officeart/2005/8/layout/vList4"/>
    <dgm:cxn modelId="{B5953F7F-041D-47C3-AEAC-5CD758AD3335}" srcId="{5C3CFE1F-D052-44C0-9962-039F33FAFF95}" destId="{BCC9F1EC-D003-40E0-BDBD-6DE0D3F60DF3}" srcOrd="0" destOrd="0" parTransId="{8197E10F-FE0C-4330-8E82-01B3F270BB46}" sibTransId="{CDE82376-E126-4F24-AB22-C63EC3834DBB}"/>
    <dgm:cxn modelId="{2A680282-B302-445A-80E9-BBE4F403E179}" type="presOf" srcId="{C553865F-4DEB-468C-8088-D97F5329F522}" destId="{3E30AAA0-C4BC-494F-BCFD-57B5BAD5642C}" srcOrd="1" destOrd="0" presId="urn:microsoft.com/office/officeart/2005/8/layout/vList4"/>
    <dgm:cxn modelId="{6EDE5297-DABA-40D6-B1E3-F4CA16C0605E}" type="presOf" srcId="{5C3CFE1F-D052-44C0-9962-039F33FAFF95}" destId="{EA1D074F-9A96-4E5E-8C1A-B8A14406FAB4}" srcOrd="0" destOrd="0" presId="urn:microsoft.com/office/officeart/2005/8/layout/vList4"/>
    <dgm:cxn modelId="{05B0A1A1-B4B4-42F9-97FD-612F0D76A21F}" type="presOf" srcId="{26741779-7683-48B5-95E8-6FCA6D5F1C89}" destId="{3E30AAA0-C4BC-494F-BCFD-57B5BAD5642C}" srcOrd="1" destOrd="1" presId="urn:microsoft.com/office/officeart/2005/8/layout/vList4"/>
    <dgm:cxn modelId="{7D0C2AB4-65D6-4B80-9FE2-0280593EF91B}" type="presOf" srcId="{26741779-7683-48B5-95E8-6FCA6D5F1C89}" destId="{DC470A5E-4A07-495F-8552-7F0147ACFA9E}" srcOrd="0" destOrd="1" presId="urn:microsoft.com/office/officeart/2005/8/layout/vList4"/>
    <dgm:cxn modelId="{3F56BABE-8DD4-43B0-9AB1-2A457949D268}" srcId="{09C3C935-9246-4371-8FE8-0DF238D9197B}" destId="{30E19A85-6C17-4D7B-839F-A1019A7C1DC0}" srcOrd="3" destOrd="0" parTransId="{9E9A5EE6-2114-48BA-AE58-A1A56BE9E538}" sibTransId="{584231F6-AB41-4B84-9A44-74623F7E0F95}"/>
    <dgm:cxn modelId="{24AAA8C5-93CD-498F-9D25-817268EAE782}" type="presOf" srcId="{5C3CFE1F-D052-44C0-9962-039F33FAFF95}" destId="{4396C3CF-410C-4E60-B0D5-492C47DB39FE}" srcOrd="1" destOrd="0" presId="urn:microsoft.com/office/officeart/2005/8/layout/vList4"/>
    <dgm:cxn modelId="{06827FCE-EAAB-4BB6-9568-3005BA3498D1}" type="presOf" srcId="{C28DE9DD-B9DA-43A0-8B77-41F578C0856A}" destId="{C8792F38-69C7-4E53-A5DB-C1DDA4A9ECC3}" srcOrd="1" destOrd="0" presId="urn:microsoft.com/office/officeart/2005/8/layout/vList4"/>
    <dgm:cxn modelId="{E4EB4ECF-6DFD-4E4D-8DC4-BFE4B2227621}" srcId="{09C3C935-9246-4371-8FE8-0DF238D9197B}" destId="{5C3CFE1F-D052-44C0-9962-039F33FAFF95}" srcOrd="0" destOrd="0" parTransId="{71E0371E-7F44-4F96-B04B-193F52422EF1}" sibTransId="{4D8DB8D2-35C5-45BD-BE34-D4850E93402D}"/>
    <dgm:cxn modelId="{08F91CE0-0455-4E6A-8B70-82C29FA7DA30}" type="presOf" srcId="{30E19A85-6C17-4D7B-839F-A1019A7C1DC0}" destId="{BA730B45-A404-4993-85A1-9E2C50872DB1}" srcOrd="0" destOrd="0" presId="urn:microsoft.com/office/officeart/2005/8/layout/vList4"/>
    <dgm:cxn modelId="{F7C577B5-D8CD-44B8-BE8A-CB4BE1CBD691}" type="presParOf" srcId="{541F9115-5818-4B4B-A9FB-5058610CF121}" destId="{7204DA78-9CCC-48D7-B5F3-C375254B8BFC}" srcOrd="0" destOrd="0" presId="urn:microsoft.com/office/officeart/2005/8/layout/vList4"/>
    <dgm:cxn modelId="{30A61E8D-1899-45EF-8F8F-8F953DEA82DB}" type="presParOf" srcId="{7204DA78-9CCC-48D7-B5F3-C375254B8BFC}" destId="{EA1D074F-9A96-4E5E-8C1A-B8A14406FAB4}" srcOrd="0" destOrd="0" presId="urn:microsoft.com/office/officeart/2005/8/layout/vList4"/>
    <dgm:cxn modelId="{B98BEB44-7728-4D1C-BABC-484949BDE589}" type="presParOf" srcId="{7204DA78-9CCC-48D7-B5F3-C375254B8BFC}" destId="{8E8133AF-C6FB-4517-A95A-9439C94C8980}" srcOrd="1" destOrd="0" presId="urn:microsoft.com/office/officeart/2005/8/layout/vList4"/>
    <dgm:cxn modelId="{04700C7E-1C24-467C-B694-B9AEC7D3BFE5}" type="presParOf" srcId="{7204DA78-9CCC-48D7-B5F3-C375254B8BFC}" destId="{4396C3CF-410C-4E60-B0D5-492C47DB39FE}" srcOrd="2" destOrd="0" presId="urn:microsoft.com/office/officeart/2005/8/layout/vList4"/>
    <dgm:cxn modelId="{321A16D7-7586-4A48-9FBA-619B2AD37750}" type="presParOf" srcId="{541F9115-5818-4B4B-A9FB-5058610CF121}" destId="{923B2C39-5283-46E3-A16A-F9E899DE7C39}" srcOrd="1" destOrd="0" presId="urn:microsoft.com/office/officeart/2005/8/layout/vList4"/>
    <dgm:cxn modelId="{49EA4448-AE09-42D7-B751-BA241FAAD211}" type="presParOf" srcId="{541F9115-5818-4B4B-A9FB-5058610CF121}" destId="{6C0A0C9D-97F3-42C6-AB1C-64E3C0139FB2}" srcOrd="2" destOrd="0" presId="urn:microsoft.com/office/officeart/2005/8/layout/vList4"/>
    <dgm:cxn modelId="{C179AC13-24CA-4DBE-AFA4-EE3B6667F137}" type="presParOf" srcId="{6C0A0C9D-97F3-42C6-AB1C-64E3C0139FB2}" destId="{DC470A5E-4A07-495F-8552-7F0147ACFA9E}" srcOrd="0" destOrd="0" presId="urn:microsoft.com/office/officeart/2005/8/layout/vList4"/>
    <dgm:cxn modelId="{E740EF3A-0D0C-4015-8100-005D3D880C73}" type="presParOf" srcId="{6C0A0C9D-97F3-42C6-AB1C-64E3C0139FB2}" destId="{6BF8B39D-59A6-4880-86E3-85B5510E5D21}" srcOrd="1" destOrd="0" presId="urn:microsoft.com/office/officeart/2005/8/layout/vList4"/>
    <dgm:cxn modelId="{41185285-5297-45FF-8742-4E64795FAE0C}" type="presParOf" srcId="{6C0A0C9D-97F3-42C6-AB1C-64E3C0139FB2}" destId="{3E30AAA0-C4BC-494F-BCFD-57B5BAD5642C}" srcOrd="2" destOrd="0" presId="urn:microsoft.com/office/officeart/2005/8/layout/vList4"/>
    <dgm:cxn modelId="{D042BE55-CAF7-45CC-942A-973BF310D070}" type="presParOf" srcId="{541F9115-5818-4B4B-A9FB-5058610CF121}" destId="{EA472DDF-501E-4D10-97C9-253B80645054}" srcOrd="3" destOrd="0" presId="urn:microsoft.com/office/officeart/2005/8/layout/vList4"/>
    <dgm:cxn modelId="{793BF559-0A16-4BB3-88FB-645001798AB9}" type="presParOf" srcId="{541F9115-5818-4B4B-A9FB-5058610CF121}" destId="{3D6F82D9-3017-4E13-8ACC-836824D48CBC}" srcOrd="4" destOrd="0" presId="urn:microsoft.com/office/officeart/2005/8/layout/vList4"/>
    <dgm:cxn modelId="{E54548E8-5B72-40B4-8E32-C51D07CE6EB5}" type="presParOf" srcId="{3D6F82D9-3017-4E13-8ACC-836824D48CBC}" destId="{CD60515D-D485-418E-A2B5-C1AE6E598C22}" srcOrd="0" destOrd="0" presId="urn:microsoft.com/office/officeart/2005/8/layout/vList4"/>
    <dgm:cxn modelId="{8142C6E6-3DD1-4A2D-9C7E-EE5FD1A9FFAB}" type="presParOf" srcId="{3D6F82D9-3017-4E13-8ACC-836824D48CBC}" destId="{D2D102A4-9C29-48C6-BECA-B3002CA40868}" srcOrd="1" destOrd="0" presId="urn:microsoft.com/office/officeart/2005/8/layout/vList4"/>
    <dgm:cxn modelId="{9DDEF172-3345-4887-931F-DCF98C97FE1D}" type="presParOf" srcId="{3D6F82D9-3017-4E13-8ACC-836824D48CBC}" destId="{C8792F38-69C7-4E53-A5DB-C1DDA4A9ECC3}" srcOrd="2" destOrd="0" presId="urn:microsoft.com/office/officeart/2005/8/layout/vList4"/>
    <dgm:cxn modelId="{84A4E0FD-88F2-4BAB-9063-C0715EE72260}" type="presParOf" srcId="{541F9115-5818-4B4B-A9FB-5058610CF121}" destId="{5DE33942-6F9A-4D50-8141-A6DCFB61A1A1}" srcOrd="5" destOrd="0" presId="urn:microsoft.com/office/officeart/2005/8/layout/vList4"/>
    <dgm:cxn modelId="{33399C21-04B5-4F05-BB89-BBC6AA5B6222}" type="presParOf" srcId="{541F9115-5818-4B4B-A9FB-5058610CF121}" destId="{1FAEE8FC-C3F3-4641-B2D0-1981B43BF869}" srcOrd="6" destOrd="0" presId="urn:microsoft.com/office/officeart/2005/8/layout/vList4"/>
    <dgm:cxn modelId="{D6E84854-15E9-482B-960D-D0800BA994BB}" type="presParOf" srcId="{1FAEE8FC-C3F3-4641-B2D0-1981B43BF869}" destId="{BA730B45-A404-4993-85A1-9E2C50872DB1}" srcOrd="0" destOrd="0" presId="urn:microsoft.com/office/officeart/2005/8/layout/vList4"/>
    <dgm:cxn modelId="{B6F84D84-FBE2-462E-BD99-8C689F438935}" type="presParOf" srcId="{1FAEE8FC-C3F3-4641-B2D0-1981B43BF869}" destId="{8A6CA793-BF17-4B7A-AF4E-BF151CD2413A}" srcOrd="1" destOrd="0" presId="urn:microsoft.com/office/officeart/2005/8/layout/vList4"/>
    <dgm:cxn modelId="{519488AE-90A3-4A0B-B46C-40F3F8DECD2B}" type="presParOf" srcId="{1FAEE8FC-C3F3-4641-B2D0-1981B43BF869}" destId="{B76B1BC2-D1DD-445F-BF5F-75C2FB347E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52FE6-E9B3-4453-8331-5C345163DA32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</dgm:pt>
    <dgm:pt modelId="{EDD74003-DA11-4C34-BD26-1EDAAE5BFE17}">
      <dgm:prSet phldrT="[Текст]" custT="1"/>
      <dgm:spPr/>
      <dgm:t>
        <a:bodyPr/>
        <a:lstStyle/>
        <a:p>
          <a:r>
            <a:rPr lang="ru-RU" sz="2000" b="1">
              <a:latin typeface="Century Gothic" panose="020B0502020202020204" pitchFamily="34" charset="0"/>
            </a:rPr>
            <a:t>1991-2001 гг.</a:t>
          </a:r>
          <a:endParaRPr lang="ru-RU" sz="2000" b="1" dirty="0">
            <a:latin typeface="Century Gothic" panose="020B0502020202020204" pitchFamily="34" charset="0"/>
          </a:endParaRPr>
        </a:p>
      </dgm:t>
    </dgm:pt>
    <dgm:pt modelId="{E8381985-3D6B-4E2F-BAC6-E0CDF20C9875}" type="parTrans" cxnId="{D1CB2478-7520-464B-B04F-1BE3ACA12A32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2E73362-6CF1-4423-981E-6E730E0F78E6}" type="sibTrans" cxnId="{D1CB2478-7520-464B-B04F-1BE3ACA12A32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1EAE50D-6CFA-4A86-A74F-FD548A379503}">
      <dgm:prSet phldrT="[Текст]" custT="1"/>
      <dgm:spPr/>
      <dgm:t>
        <a:bodyPr/>
        <a:lstStyle/>
        <a:p>
          <a:r>
            <a:rPr lang="ru-RU" sz="2000" b="1">
              <a:latin typeface="Century Gothic" panose="020B0502020202020204" pitchFamily="34" charset="0"/>
            </a:rPr>
            <a:t>2002-2009 гг.</a:t>
          </a:r>
          <a:endParaRPr lang="ru-RU" sz="2000" b="1" dirty="0">
            <a:latin typeface="Century Gothic" panose="020B0502020202020204" pitchFamily="34" charset="0"/>
          </a:endParaRPr>
        </a:p>
      </dgm:t>
    </dgm:pt>
    <dgm:pt modelId="{E9248ECF-B91B-45A7-809A-888F13660E2F}" type="parTrans" cxnId="{59869A3D-EDBC-40F3-A411-B7EBC54EB099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42F9883-3512-4F98-A2D6-03C96EFD55A8}" type="sibTrans" cxnId="{59869A3D-EDBC-40F3-A411-B7EBC54EB099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D2525F7-E25E-4C37-AAE2-DE2EC4612432}">
      <dgm:prSet phldrT="[Текст]" custT="1"/>
      <dgm:spPr/>
      <dgm:t>
        <a:bodyPr/>
        <a:lstStyle/>
        <a:p>
          <a:r>
            <a:rPr lang="ru-RU" sz="2000" b="1">
              <a:latin typeface="Century Gothic" panose="020B0502020202020204" pitchFamily="34" charset="0"/>
            </a:rPr>
            <a:t>2010-2017 гг.</a:t>
          </a:r>
          <a:endParaRPr lang="ru-RU" sz="2000" b="1" dirty="0">
            <a:latin typeface="Century Gothic" panose="020B0502020202020204" pitchFamily="34" charset="0"/>
          </a:endParaRPr>
        </a:p>
      </dgm:t>
    </dgm:pt>
    <dgm:pt modelId="{BF560306-73DC-452D-A34F-9B7735CEB1C9}" type="parTrans" cxnId="{05588514-4566-43EF-A9B6-A4704D3D5862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45BE941-F31A-4EEC-9EE3-6B13636D6FBC}" type="sibTrans" cxnId="{05588514-4566-43EF-A9B6-A4704D3D5862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BE115075-A6EF-4ED2-8CD0-FA22C04F5265}">
      <dgm:prSet phldrT="[Текст]" custT="1"/>
      <dgm:spPr/>
      <dgm:t>
        <a:bodyPr/>
        <a:lstStyle/>
        <a:p>
          <a:r>
            <a:rPr lang="ru-RU" sz="2000" b="1" dirty="0">
              <a:latin typeface="Century Gothic" panose="020B0502020202020204" pitchFamily="34" charset="0"/>
            </a:rPr>
            <a:t>2018 г.- по настоящее время</a:t>
          </a:r>
        </a:p>
      </dgm:t>
    </dgm:pt>
    <dgm:pt modelId="{A619F3EE-E275-4A94-8E31-C13600AA32FA}" type="parTrans" cxnId="{A1963B58-12D1-4E7C-AAD1-5D869D30B6BF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E3FDCC1-689A-4E5A-9CC8-E06F92D410E6}" type="sibTrans" cxnId="{A1963B58-12D1-4E7C-AAD1-5D869D30B6BF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2787A01-2F02-41F6-82DC-CC69BDF5F9A3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Century Gothic" panose="020B0502020202020204" pitchFamily="34" charset="0"/>
            </a:rPr>
            <a:t>Становление системы госконтроля</a:t>
          </a:r>
        </a:p>
      </dgm:t>
    </dgm:pt>
    <dgm:pt modelId="{5AE80D76-7C57-4B6A-8C88-0F04A7BC2995}" type="parTrans" cxnId="{0E74467A-505E-4249-8023-A6ACA803C68A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E09EEE7-EA1E-410E-9B11-7CBD70A2ECB9}" type="sibTrans" cxnId="{0E74467A-505E-4249-8023-A6ACA803C68A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BCC3306-8D10-4717-A760-4D1A5D5BCC25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  <a:latin typeface="Century Gothic" panose="020B0502020202020204" pitchFamily="34" charset="0"/>
            </a:rPr>
            <a:t>Внедрение государственной аккредитации</a:t>
          </a:r>
          <a:endParaRPr lang="ru-RU" sz="1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2EB40BA-C4A4-4E09-B062-7188D34F3B8D}" type="parTrans" cxnId="{C74CE127-9E51-4DAB-BF2B-8B9A526EB518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B34FD87-C762-40EB-9DE6-318F20CC107B}" type="sibTrans" cxnId="{C74CE127-9E51-4DAB-BF2B-8B9A526EB518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B4322F8-D862-4AE8-AD50-DDF650EB61B4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  <a:latin typeface="Century Gothic" panose="020B0502020202020204" pitchFamily="34" charset="0"/>
            </a:rPr>
            <a:t>Внедрение независимой аккредитации</a:t>
          </a:r>
          <a:endParaRPr lang="ru-RU" sz="1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31B0BBF-2BC4-4EBD-8080-ECEDD6717B37}" type="parTrans" cxnId="{C1478A89-8ECD-416F-B90B-28CC4BF948A5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CB47C94-839D-48DC-90CD-6D52BB3029E9}" type="sibTrans" cxnId="{C1478A89-8ECD-416F-B90B-28CC4BF948A5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DC3A429-A5E8-4DC4-86CC-88FAE10B68DD}">
      <dgm:prSet custT="1"/>
      <dgm:spPr/>
      <dgm:t>
        <a:bodyPr/>
        <a:lstStyle/>
        <a:p>
          <a:r>
            <a:rPr lang="ru-RU" sz="1800">
              <a:solidFill>
                <a:srgbClr val="002060"/>
              </a:solidFill>
              <a:latin typeface="Century Gothic" panose="020B0502020202020204" pitchFamily="34" charset="0"/>
            </a:rPr>
            <a:t>Расширение академической свободы вузов</a:t>
          </a:r>
          <a:endParaRPr lang="ru-RU" sz="1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DB3A4CE-AF1D-4CDF-A5B0-AB137B9707AE}" type="parTrans" cxnId="{B0E9DC8A-18D7-4018-8C2B-76103218144D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7A32114-9373-4239-B4DD-6FC34B51F0E0}" type="sibTrans" cxnId="{B0E9DC8A-18D7-4018-8C2B-76103218144D}">
      <dgm:prSet/>
      <dgm:spPr/>
      <dgm:t>
        <a:bodyPr/>
        <a:lstStyle/>
        <a:p>
          <a:endParaRPr lang="ru-RU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DC3C6DD-3247-452F-A53E-3F02CBC5E240}" type="pres">
      <dgm:prSet presAssocID="{99F52FE6-E9B3-4453-8331-5C345163DA32}" presName="Name0" presStyleCnt="0">
        <dgm:presLayoutVars>
          <dgm:dir/>
          <dgm:animLvl val="lvl"/>
          <dgm:resizeHandles val="exact"/>
        </dgm:presLayoutVars>
      </dgm:prSet>
      <dgm:spPr/>
    </dgm:pt>
    <dgm:pt modelId="{4020780E-D2DD-4C57-9859-3CD4EF86FFC9}" type="pres">
      <dgm:prSet presAssocID="{99F52FE6-E9B3-4453-8331-5C345163DA32}" presName="tSp" presStyleCnt="0"/>
      <dgm:spPr/>
    </dgm:pt>
    <dgm:pt modelId="{D9C497A4-8620-48FA-AFD0-ED9033FA2C69}" type="pres">
      <dgm:prSet presAssocID="{99F52FE6-E9B3-4453-8331-5C345163DA32}" presName="bSp" presStyleCnt="0"/>
      <dgm:spPr/>
    </dgm:pt>
    <dgm:pt modelId="{09A33A06-7FCC-4E53-9ED2-44E030834240}" type="pres">
      <dgm:prSet presAssocID="{99F52FE6-E9B3-4453-8331-5C345163DA32}" presName="process" presStyleCnt="0"/>
      <dgm:spPr/>
    </dgm:pt>
    <dgm:pt modelId="{C7131819-6C3D-4235-BAAE-FA1C7BE4A989}" type="pres">
      <dgm:prSet presAssocID="{EDD74003-DA11-4C34-BD26-1EDAAE5BFE17}" presName="composite1" presStyleCnt="0"/>
      <dgm:spPr/>
    </dgm:pt>
    <dgm:pt modelId="{B4433176-1E3D-4719-990C-7030CE19E579}" type="pres">
      <dgm:prSet presAssocID="{EDD74003-DA11-4C34-BD26-1EDAAE5BFE17}" presName="dummyNode1" presStyleLbl="node1" presStyleIdx="0" presStyleCnt="4"/>
      <dgm:spPr/>
    </dgm:pt>
    <dgm:pt modelId="{85E92404-9681-42C4-B4BE-7A4CEC238AE7}" type="pres">
      <dgm:prSet presAssocID="{EDD74003-DA11-4C34-BD26-1EDAAE5BFE17}" presName="childNode1" presStyleLbl="bgAcc1" presStyleIdx="0" presStyleCnt="4">
        <dgm:presLayoutVars>
          <dgm:bulletEnabled val="1"/>
        </dgm:presLayoutVars>
      </dgm:prSet>
      <dgm:spPr/>
    </dgm:pt>
    <dgm:pt modelId="{9BB67E0C-E166-4FF7-80BE-48FFF881F6E5}" type="pres">
      <dgm:prSet presAssocID="{EDD74003-DA11-4C34-BD26-1EDAAE5BFE17}" presName="childNode1tx" presStyleLbl="bgAcc1" presStyleIdx="0" presStyleCnt="4">
        <dgm:presLayoutVars>
          <dgm:bulletEnabled val="1"/>
        </dgm:presLayoutVars>
      </dgm:prSet>
      <dgm:spPr/>
    </dgm:pt>
    <dgm:pt modelId="{C42FFCB1-E6DC-46B4-8793-1C52A9218B03}" type="pres">
      <dgm:prSet presAssocID="{EDD74003-DA11-4C34-BD26-1EDAAE5BFE17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4663491D-4A58-4DC5-9E64-C3DD2B8511C8}" type="pres">
      <dgm:prSet presAssocID="{EDD74003-DA11-4C34-BD26-1EDAAE5BFE17}" presName="connSite1" presStyleCnt="0"/>
      <dgm:spPr/>
    </dgm:pt>
    <dgm:pt modelId="{C6CDBB96-8C56-4C14-972A-5F48998D0811}" type="pres">
      <dgm:prSet presAssocID="{D2E73362-6CF1-4423-981E-6E730E0F78E6}" presName="Name9" presStyleLbl="sibTrans2D1" presStyleIdx="0" presStyleCnt="3"/>
      <dgm:spPr/>
    </dgm:pt>
    <dgm:pt modelId="{7414C36A-4ED4-4E99-938D-3D46DD6C43A3}" type="pres">
      <dgm:prSet presAssocID="{C1EAE50D-6CFA-4A86-A74F-FD548A379503}" presName="composite2" presStyleCnt="0"/>
      <dgm:spPr/>
    </dgm:pt>
    <dgm:pt modelId="{0F128CD4-9D92-4029-A410-CD37A0723600}" type="pres">
      <dgm:prSet presAssocID="{C1EAE50D-6CFA-4A86-A74F-FD548A379503}" presName="dummyNode2" presStyleLbl="node1" presStyleIdx="0" presStyleCnt="4"/>
      <dgm:spPr/>
    </dgm:pt>
    <dgm:pt modelId="{06326C84-A78F-4A14-9B8B-D3298F968CB0}" type="pres">
      <dgm:prSet presAssocID="{C1EAE50D-6CFA-4A86-A74F-FD548A379503}" presName="childNode2" presStyleLbl="bgAcc1" presStyleIdx="1" presStyleCnt="4">
        <dgm:presLayoutVars>
          <dgm:bulletEnabled val="1"/>
        </dgm:presLayoutVars>
      </dgm:prSet>
      <dgm:spPr/>
    </dgm:pt>
    <dgm:pt modelId="{45C26F5D-41B1-469D-8F76-F1AFFF73FC09}" type="pres">
      <dgm:prSet presAssocID="{C1EAE50D-6CFA-4A86-A74F-FD548A379503}" presName="childNode2tx" presStyleLbl="bgAcc1" presStyleIdx="1" presStyleCnt="4">
        <dgm:presLayoutVars>
          <dgm:bulletEnabled val="1"/>
        </dgm:presLayoutVars>
      </dgm:prSet>
      <dgm:spPr/>
    </dgm:pt>
    <dgm:pt modelId="{5390EC54-9EF1-4F85-8DF8-08D3BE283540}" type="pres">
      <dgm:prSet presAssocID="{C1EAE50D-6CFA-4A86-A74F-FD548A37950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FDBEE01-D50B-41D8-ACE3-B46BB6F14E53}" type="pres">
      <dgm:prSet presAssocID="{C1EAE50D-6CFA-4A86-A74F-FD548A379503}" presName="connSite2" presStyleCnt="0"/>
      <dgm:spPr/>
    </dgm:pt>
    <dgm:pt modelId="{CD2907D8-886F-4F40-82C0-CA3E62003674}" type="pres">
      <dgm:prSet presAssocID="{F42F9883-3512-4F98-A2D6-03C96EFD55A8}" presName="Name18" presStyleLbl="sibTrans2D1" presStyleIdx="1" presStyleCnt="3"/>
      <dgm:spPr/>
    </dgm:pt>
    <dgm:pt modelId="{656FA76A-BFBB-4F4B-B747-D1D302E97FCC}" type="pres">
      <dgm:prSet presAssocID="{AD2525F7-E25E-4C37-AAE2-DE2EC4612432}" presName="composite1" presStyleCnt="0"/>
      <dgm:spPr/>
    </dgm:pt>
    <dgm:pt modelId="{C793DBB8-A88F-4DD7-A2C0-5D33F8803464}" type="pres">
      <dgm:prSet presAssocID="{AD2525F7-E25E-4C37-AAE2-DE2EC4612432}" presName="dummyNode1" presStyleLbl="node1" presStyleIdx="1" presStyleCnt="4"/>
      <dgm:spPr/>
    </dgm:pt>
    <dgm:pt modelId="{4B7328D9-9BA0-409D-BB41-9EF489351065}" type="pres">
      <dgm:prSet presAssocID="{AD2525F7-E25E-4C37-AAE2-DE2EC4612432}" presName="childNode1" presStyleLbl="bgAcc1" presStyleIdx="2" presStyleCnt="4">
        <dgm:presLayoutVars>
          <dgm:bulletEnabled val="1"/>
        </dgm:presLayoutVars>
      </dgm:prSet>
      <dgm:spPr/>
    </dgm:pt>
    <dgm:pt modelId="{7A466C45-0A6F-4C47-8C17-DD5FB6E8D5CB}" type="pres">
      <dgm:prSet presAssocID="{AD2525F7-E25E-4C37-AAE2-DE2EC4612432}" presName="childNode1tx" presStyleLbl="bgAcc1" presStyleIdx="2" presStyleCnt="4">
        <dgm:presLayoutVars>
          <dgm:bulletEnabled val="1"/>
        </dgm:presLayoutVars>
      </dgm:prSet>
      <dgm:spPr/>
    </dgm:pt>
    <dgm:pt modelId="{2CB9C3AB-5387-4779-90CA-CD85BFB1A939}" type="pres">
      <dgm:prSet presAssocID="{AD2525F7-E25E-4C37-AAE2-DE2EC4612432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B08152CF-52BD-4DDE-A842-337C8A0FEF96}" type="pres">
      <dgm:prSet presAssocID="{AD2525F7-E25E-4C37-AAE2-DE2EC4612432}" presName="connSite1" presStyleCnt="0"/>
      <dgm:spPr/>
    </dgm:pt>
    <dgm:pt modelId="{217A5ED6-1F3B-44EC-9667-37754BF5D32F}" type="pres">
      <dgm:prSet presAssocID="{C45BE941-F31A-4EEC-9EE3-6B13636D6FBC}" presName="Name9" presStyleLbl="sibTrans2D1" presStyleIdx="2" presStyleCnt="3"/>
      <dgm:spPr/>
    </dgm:pt>
    <dgm:pt modelId="{714E8888-47FA-4438-8F75-F092BAFC9499}" type="pres">
      <dgm:prSet presAssocID="{BE115075-A6EF-4ED2-8CD0-FA22C04F5265}" presName="composite2" presStyleCnt="0"/>
      <dgm:spPr/>
    </dgm:pt>
    <dgm:pt modelId="{484FEB84-292F-4EC8-9A08-EF822C74E065}" type="pres">
      <dgm:prSet presAssocID="{BE115075-A6EF-4ED2-8CD0-FA22C04F5265}" presName="dummyNode2" presStyleLbl="node1" presStyleIdx="2" presStyleCnt="4"/>
      <dgm:spPr/>
    </dgm:pt>
    <dgm:pt modelId="{D184F88C-8529-4652-8F4C-EBA9A2300FB9}" type="pres">
      <dgm:prSet presAssocID="{BE115075-A6EF-4ED2-8CD0-FA22C04F5265}" presName="childNode2" presStyleLbl="bgAcc1" presStyleIdx="3" presStyleCnt="4">
        <dgm:presLayoutVars>
          <dgm:bulletEnabled val="1"/>
        </dgm:presLayoutVars>
      </dgm:prSet>
      <dgm:spPr/>
    </dgm:pt>
    <dgm:pt modelId="{800E846F-81DF-430D-B6F5-5766AB2F17CE}" type="pres">
      <dgm:prSet presAssocID="{BE115075-A6EF-4ED2-8CD0-FA22C04F5265}" presName="childNode2tx" presStyleLbl="bgAcc1" presStyleIdx="3" presStyleCnt="4">
        <dgm:presLayoutVars>
          <dgm:bulletEnabled val="1"/>
        </dgm:presLayoutVars>
      </dgm:prSet>
      <dgm:spPr/>
    </dgm:pt>
    <dgm:pt modelId="{E9EFE4C2-1DD5-4D98-9436-6794CA4A4FFA}" type="pres">
      <dgm:prSet presAssocID="{BE115075-A6EF-4ED2-8CD0-FA22C04F5265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C7776CF2-C441-4E30-9FA9-D661B7CF2858}" type="pres">
      <dgm:prSet presAssocID="{BE115075-A6EF-4ED2-8CD0-FA22C04F5265}" presName="connSite2" presStyleCnt="0"/>
      <dgm:spPr/>
    </dgm:pt>
  </dgm:ptLst>
  <dgm:cxnLst>
    <dgm:cxn modelId="{CDCA4F00-190F-4F17-925D-1AC5E0C78D8B}" type="presOf" srcId="{F42F9883-3512-4F98-A2D6-03C96EFD55A8}" destId="{CD2907D8-886F-4F40-82C0-CA3E62003674}" srcOrd="0" destOrd="0" presId="urn:microsoft.com/office/officeart/2005/8/layout/hProcess4"/>
    <dgm:cxn modelId="{8C3F9F02-29A9-484B-8C09-87A5E8A6A093}" type="presOf" srcId="{BE115075-A6EF-4ED2-8CD0-FA22C04F5265}" destId="{E9EFE4C2-1DD5-4D98-9436-6794CA4A4FFA}" srcOrd="0" destOrd="0" presId="urn:microsoft.com/office/officeart/2005/8/layout/hProcess4"/>
    <dgm:cxn modelId="{1E10400A-A1E1-4C37-B401-CB49139348D2}" type="presOf" srcId="{EDD74003-DA11-4C34-BD26-1EDAAE5BFE17}" destId="{C42FFCB1-E6DC-46B4-8793-1C52A9218B03}" srcOrd="0" destOrd="0" presId="urn:microsoft.com/office/officeart/2005/8/layout/hProcess4"/>
    <dgm:cxn modelId="{05588514-4566-43EF-A9B6-A4704D3D5862}" srcId="{99F52FE6-E9B3-4453-8331-5C345163DA32}" destId="{AD2525F7-E25E-4C37-AAE2-DE2EC4612432}" srcOrd="2" destOrd="0" parTransId="{BF560306-73DC-452D-A34F-9B7735CEB1C9}" sibTransId="{C45BE941-F31A-4EEC-9EE3-6B13636D6FBC}"/>
    <dgm:cxn modelId="{C74CE127-9E51-4DAB-BF2B-8B9A526EB518}" srcId="{C1EAE50D-6CFA-4A86-A74F-FD548A379503}" destId="{FBCC3306-8D10-4717-A760-4D1A5D5BCC25}" srcOrd="0" destOrd="0" parTransId="{A2EB40BA-C4A4-4E09-B062-7188D34F3B8D}" sibTransId="{AB34FD87-C762-40EB-9DE6-318F20CC107B}"/>
    <dgm:cxn modelId="{04361F28-1186-45E6-9561-16A520142E67}" type="presOf" srcId="{C1EAE50D-6CFA-4A86-A74F-FD548A379503}" destId="{5390EC54-9EF1-4F85-8DF8-08D3BE283540}" srcOrd="0" destOrd="0" presId="urn:microsoft.com/office/officeart/2005/8/layout/hProcess4"/>
    <dgm:cxn modelId="{1F840E39-C2E5-4A4F-B724-B5675BD916A7}" type="presOf" srcId="{D2E73362-6CF1-4423-981E-6E730E0F78E6}" destId="{C6CDBB96-8C56-4C14-972A-5F48998D0811}" srcOrd="0" destOrd="0" presId="urn:microsoft.com/office/officeart/2005/8/layout/hProcess4"/>
    <dgm:cxn modelId="{B54D333C-906D-4DCB-BF10-ADAECF8F3539}" type="presOf" srcId="{82787A01-2F02-41F6-82DC-CC69BDF5F9A3}" destId="{85E92404-9681-42C4-B4BE-7A4CEC238AE7}" srcOrd="0" destOrd="0" presId="urn:microsoft.com/office/officeart/2005/8/layout/hProcess4"/>
    <dgm:cxn modelId="{7FBC103D-4BA4-4297-8BE2-6399AB0CE018}" type="presOf" srcId="{3DC3A429-A5E8-4DC4-86CC-88FAE10B68DD}" destId="{D184F88C-8529-4652-8F4C-EBA9A2300FB9}" srcOrd="0" destOrd="0" presId="urn:microsoft.com/office/officeart/2005/8/layout/hProcess4"/>
    <dgm:cxn modelId="{59869A3D-EDBC-40F3-A411-B7EBC54EB099}" srcId="{99F52FE6-E9B3-4453-8331-5C345163DA32}" destId="{C1EAE50D-6CFA-4A86-A74F-FD548A379503}" srcOrd="1" destOrd="0" parTransId="{E9248ECF-B91B-45A7-809A-888F13660E2F}" sibTransId="{F42F9883-3512-4F98-A2D6-03C96EFD55A8}"/>
    <dgm:cxn modelId="{33DDB03D-99EF-4F07-911B-B5EB7FB3863A}" type="presOf" srcId="{AD2525F7-E25E-4C37-AAE2-DE2EC4612432}" destId="{2CB9C3AB-5387-4779-90CA-CD85BFB1A939}" srcOrd="0" destOrd="0" presId="urn:microsoft.com/office/officeart/2005/8/layout/hProcess4"/>
    <dgm:cxn modelId="{92EB1B41-65BE-4234-94F4-9BB7C9FB9906}" type="presOf" srcId="{82787A01-2F02-41F6-82DC-CC69BDF5F9A3}" destId="{9BB67E0C-E166-4FF7-80BE-48FFF881F6E5}" srcOrd="1" destOrd="0" presId="urn:microsoft.com/office/officeart/2005/8/layout/hProcess4"/>
    <dgm:cxn modelId="{176E806D-AD1D-4012-9530-1361147481DB}" type="presOf" srcId="{FBCC3306-8D10-4717-A760-4D1A5D5BCC25}" destId="{45C26F5D-41B1-469D-8F76-F1AFFF73FC09}" srcOrd="1" destOrd="0" presId="urn:microsoft.com/office/officeart/2005/8/layout/hProcess4"/>
    <dgm:cxn modelId="{3DF4044F-A803-4796-8D4C-40348A6CF3AF}" type="presOf" srcId="{0B4322F8-D862-4AE8-AD50-DDF650EB61B4}" destId="{7A466C45-0A6F-4C47-8C17-DD5FB6E8D5CB}" srcOrd="1" destOrd="0" presId="urn:microsoft.com/office/officeart/2005/8/layout/hProcess4"/>
    <dgm:cxn modelId="{D1CB2478-7520-464B-B04F-1BE3ACA12A32}" srcId="{99F52FE6-E9B3-4453-8331-5C345163DA32}" destId="{EDD74003-DA11-4C34-BD26-1EDAAE5BFE17}" srcOrd="0" destOrd="0" parTransId="{E8381985-3D6B-4E2F-BAC6-E0CDF20C9875}" sibTransId="{D2E73362-6CF1-4423-981E-6E730E0F78E6}"/>
    <dgm:cxn modelId="{A1963B58-12D1-4E7C-AAD1-5D869D30B6BF}" srcId="{99F52FE6-E9B3-4453-8331-5C345163DA32}" destId="{BE115075-A6EF-4ED2-8CD0-FA22C04F5265}" srcOrd="3" destOrd="0" parTransId="{A619F3EE-E275-4A94-8E31-C13600AA32FA}" sibTransId="{EE3FDCC1-689A-4E5A-9CC8-E06F92D410E6}"/>
    <dgm:cxn modelId="{0E74467A-505E-4249-8023-A6ACA803C68A}" srcId="{EDD74003-DA11-4C34-BD26-1EDAAE5BFE17}" destId="{82787A01-2F02-41F6-82DC-CC69BDF5F9A3}" srcOrd="0" destOrd="0" parTransId="{5AE80D76-7C57-4B6A-8C88-0F04A7BC2995}" sibTransId="{AE09EEE7-EA1E-410E-9B11-7CBD70A2ECB9}"/>
    <dgm:cxn modelId="{C1478A89-8ECD-416F-B90B-28CC4BF948A5}" srcId="{AD2525F7-E25E-4C37-AAE2-DE2EC4612432}" destId="{0B4322F8-D862-4AE8-AD50-DDF650EB61B4}" srcOrd="0" destOrd="0" parTransId="{C31B0BBF-2BC4-4EBD-8080-ECEDD6717B37}" sibTransId="{ACB47C94-839D-48DC-90CD-6D52BB3029E9}"/>
    <dgm:cxn modelId="{B0E9DC8A-18D7-4018-8C2B-76103218144D}" srcId="{BE115075-A6EF-4ED2-8CD0-FA22C04F5265}" destId="{3DC3A429-A5E8-4DC4-86CC-88FAE10B68DD}" srcOrd="0" destOrd="0" parTransId="{EDB3A4CE-AF1D-4CDF-A5B0-AB137B9707AE}" sibTransId="{F7A32114-9373-4239-B4DD-6FC34B51F0E0}"/>
    <dgm:cxn modelId="{47E7719A-CFD0-4BC0-9A61-97448BD6FAA0}" type="presOf" srcId="{3DC3A429-A5E8-4DC4-86CC-88FAE10B68DD}" destId="{800E846F-81DF-430D-B6F5-5766AB2F17CE}" srcOrd="1" destOrd="0" presId="urn:microsoft.com/office/officeart/2005/8/layout/hProcess4"/>
    <dgm:cxn modelId="{962AFAA4-C0B5-48C3-A432-D3B73823B12C}" type="presOf" srcId="{0B4322F8-D862-4AE8-AD50-DDF650EB61B4}" destId="{4B7328D9-9BA0-409D-BB41-9EF489351065}" srcOrd="0" destOrd="0" presId="urn:microsoft.com/office/officeart/2005/8/layout/hProcess4"/>
    <dgm:cxn modelId="{792F07AC-DFA6-40C5-B183-8E0C40E65526}" type="presOf" srcId="{FBCC3306-8D10-4717-A760-4D1A5D5BCC25}" destId="{06326C84-A78F-4A14-9B8B-D3298F968CB0}" srcOrd="0" destOrd="0" presId="urn:microsoft.com/office/officeart/2005/8/layout/hProcess4"/>
    <dgm:cxn modelId="{F653B2C1-D67D-4856-9377-8807FAAEC7B6}" type="presOf" srcId="{C45BE941-F31A-4EEC-9EE3-6B13636D6FBC}" destId="{217A5ED6-1F3B-44EC-9667-37754BF5D32F}" srcOrd="0" destOrd="0" presId="urn:microsoft.com/office/officeart/2005/8/layout/hProcess4"/>
    <dgm:cxn modelId="{137600F1-9AB8-4F23-8FDE-E80694C64103}" type="presOf" srcId="{99F52FE6-E9B3-4453-8331-5C345163DA32}" destId="{3DC3C6DD-3247-452F-A53E-3F02CBC5E240}" srcOrd="0" destOrd="0" presId="urn:microsoft.com/office/officeart/2005/8/layout/hProcess4"/>
    <dgm:cxn modelId="{6AC4214D-AEB6-42D5-A630-339B3E66E10B}" type="presParOf" srcId="{3DC3C6DD-3247-452F-A53E-3F02CBC5E240}" destId="{4020780E-D2DD-4C57-9859-3CD4EF86FFC9}" srcOrd="0" destOrd="0" presId="urn:microsoft.com/office/officeart/2005/8/layout/hProcess4"/>
    <dgm:cxn modelId="{46CFF942-CF5F-435D-9F97-494F493EF484}" type="presParOf" srcId="{3DC3C6DD-3247-452F-A53E-3F02CBC5E240}" destId="{D9C497A4-8620-48FA-AFD0-ED9033FA2C69}" srcOrd="1" destOrd="0" presId="urn:microsoft.com/office/officeart/2005/8/layout/hProcess4"/>
    <dgm:cxn modelId="{24A5BB3D-027F-4663-898F-9F8554F5C77F}" type="presParOf" srcId="{3DC3C6DD-3247-452F-A53E-3F02CBC5E240}" destId="{09A33A06-7FCC-4E53-9ED2-44E030834240}" srcOrd="2" destOrd="0" presId="urn:microsoft.com/office/officeart/2005/8/layout/hProcess4"/>
    <dgm:cxn modelId="{30C663B6-6E82-48C0-9E63-537C4062E779}" type="presParOf" srcId="{09A33A06-7FCC-4E53-9ED2-44E030834240}" destId="{C7131819-6C3D-4235-BAAE-FA1C7BE4A989}" srcOrd="0" destOrd="0" presId="urn:microsoft.com/office/officeart/2005/8/layout/hProcess4"/>
    <dgm:cxn modelId="{6A64039C-0034-4FD7-88CE-6D1993F330B7}" type="presParOf" srcId="{C7131819-6C3D-4235-BAAE-FA1C7BE4A989}" destId="{B4433176-1E3D-4719-990C-7030CE19E579}" srcOrd="0" destOrd="0" presId="urn:microsoft.com/office/officeart/2005/8/layout/hProcess4"/>
    <dgm:cxn modelId="{21BF17B2-AD15-4BD3-B4DE-A1B3868F60F5}" type="presParOf" srcId="{C7131819-6C3D-4235-BAAE-FA1C7BE4A989}" destId="{85E92404-9681-42C4-B4BE-7A4CEC238AE7}" srcOrd="1" destOrd="0" presId="urn:microsoft.com/office/officeart/2005/8/layout/hProcess4"/>
    <dgm:cxn modelId="{71076EB4-BB59-4162-AF6E-C666DE6B1AB2}" type="presParOf" srcId="{C7131819-6C3D-4235-BAAE-FA1C7BE4A989}" destId="{9BB67E0C-E166-4FF7-80BE-48FFF881F6E5}" srcOrd="2" destOrd="0" presId="urn:microsoft.com/office/officeart/2005/8/layout/hProcess4"/>
    <dgm:cxn modelId="{C881E41A-22EA-4081-A6DD-5EB7C5DDBC43}" type="presParOf" srcId="{C7131819-6C3D-4235-BAAE-FA1C7BE4A989}" destId="{C42FFCB1-E6DC-46B4-8793-1C52A9218B03}" srcOrd="3" destOrd="0" presId="urn:microsoft.com/office/officeart/2005/8/layout/hProcess4"/>
    <dgm:cxn modelId="{3F5B999A-A214-4E6E-949B-3514820BD9B3}" type="presParOf" srcId="{C7131819-6C3D-4235-BAAE-FA1C7BE4A989}" destId="{4663491D-4A58-4DC5-9E64-C3DD2B8511C8}" srcOrd="4" destOrd="0" presId="urn:microsoft.com/office/officeart/2005/8/layout/hProcess4"/>
    <dgm:cxn modelId="{CA0B1561-EBD5-43EF-ABA0-CF0926B94A08}" type="presParOf" srcId="{09A33A06-7FCC-4E53-9ED2-44E030834240}" destId="{C6CDBB96-8C56-4C14-972A-5F48998D0811}" srcOrd="1" destOrd="0" presId="urn:microsoft.com/office/officeart/2005/8/layout/hProcess4"/>
    <dgm:cxn modelId="{DABB9248-9919-41B2-AC67-AC8B2FEB6FE1}" type="presParOf" srcId="{09A33A06-7FCC-4E53-9ED2-44E030834240}" destId="{7414C36A-4ED4-4E99-938D-3D46DD6C43A3}" srcOrd="2" destOrd="0" presId="urn:microsoft.com/office/officeart/2005/8/layout/hProcess4"/>
    <dgm:cxn modelId="{F3D6F658-FBEA-4385-B320-288F8898A675}" type="presParOf" srcId="{7414C36A-4ED4-4E99-938D-3D46DD6C43A3}" destId="{0F128CD4-9D92-4029-A410-CD37A0723600}" srcOrd="0" destOrd="0" presId="urn:microsoft.com/office/officeart/2005/8/layout/hProcess4"/>
    <dgm:cxn modelId="{AFD74156-1855-4410-8B7F-58DC5D609C29}" type="presParOf" srcId="{7414C36A-4ED4-4E99-938D-3D46DD6C43A3}" destId="{06326C84-A78F-4A14-9B8B-D3298F968CB0}" srcOrd="1" destOrd="0" presId="urn:microsoft.com/office/officeart/2005/8/layout/hProcess4"/>
    <dgm:cxn modelId="{64EC5E9B-5D67-4B18-8F76-95302BA32CDA}" type="presParOf" srcId="{7414C36A-4ED4-4E99-938D-3D46DD6C43A3}" destId="{45C26F5D-41B1-469D-8F76-F1AFFF73FC09}" srcOrd="2" destOrd="0" presId="urn:microsoft.com/office/officeart/2005/8/layout/hProcess4"/>
    <dgm:cxn modelId="{90813992-5E46-484E-B39D-5F442E4B04A9}" type="presParOf" srcId="{7414C36A-4ED4-4E99-938D-3D46DD6C43A3}" destId="{5390EC54-9EF1-4F85-8DF8-08D3BE283540}" srcOrd="3" destOrd="0" presId="urn:microsoft.com/office/officeart/2005/8/layout/hProcess4"/>
    <dgm:cxn modelId="{858525E2-8590-44E5-966D-1C2653F95465}" type="presParOf" srcId="{7414C36A-4ED4-4E99-938D-3D46DD6C43A3}" destId="{6FDBEE01-D50B-41D8-ACE3-B46BB6F14E53}" srcOrd="4" destOrd="0" presId="urn:microsoft.com/office/officeart/2005/8/layout/hProcess4"/>
    <dgm:cxn modelId="{1ACCEBE8-5C61-484D-B015-593C5EE0155D}" type="presParOf" srcId="{09A33A06-7FCC-4E53-9ED2-44E030834240}" destId="{CD2907D8-886F-4F40-82C0-CA3E62003674}" srcOrd="3" destOrd="0" presId="urn:microsoft.com/office/officeart/2005/8/layout/hProcess4"/>
    <dgm:cxn modelId="{44121238-6869-43E0-BD73-F0648C30F65A}" type="presParOf" srcId="{09A33A06-7FCC-4E53-9ED2-44E030834240}" destId="{656FA76A-BFBB-4F4B-B747-D1D302E97FCC}" srcOrd="4" destOrd="0" presId="urn:microsoft.com/office/officeart/2005/8/layout/hProcess4"/>
    <dgm:cxn modelId="{4FC16D5E-1F03-4538-B8C9-96A27C36E296}" type="presParOf" srcId="{656FA76A-BFBB-4F4B-B747-D1D302E97FCC}" destId="{C793DBB8-A88F-4DD7-A2C0-5D33F8803464}" srcOrd="0" destOrd="0" presId="urn:microsoft.com/office/officeart/2005/8/layout/hProcess4"/>
    <dgm:cxn modelId="{229CB7A2-B0D0-48A0-8422-C8901110C77D}" type="presParOf" srcId="{656FA76A-BFBB-4F4B-B747-D1D302E97FCC}" destId="{4B7328D9-9BA0-409D-BB41-9EF489351065}" srcOrd="1" destOrd="0" presId="urn:microsoft.com/office/officeart/2005/8/layout/hProcess4"/>
    <dgm:cxn modelId="{F37AB9E3-1AFD-4977-ABBF-9D38B5A7A4B6}" type="presParOf" srcId="{656FA76A-BFBB-4F4B-B747-D1D302E97FCC}" destId="{7A466C45-0A6F-4C47-8C17-DD5FB6E8D5CB}" srcOrd="2" destOrd="0" presId="urn:microsoft.com/office/officeart/2005/8/layout/hProcess4"/>
    <dgm:cxn modelId="{A426F241-E63C-4D62-940D-B4F8864EEB19}" type="presParOf" srcId="{656FA76A-BFBB-4F4B-B747-D1D302E97FCC}" destId="{2CB9C3AB-5387-4779-90CA-CD85BFB1A939}" srcOrd="3" destOrd="0" presId="urn:microsoft.com/office/officeart/2005/8/layout/hProcess4"/>
    <dgm:cxn modelId="{DB1095F1-B583-493D-9AA3-A48FC59D87AA}" type="presParOf" srcId="{656FA76A-BFBB-4F4B-B747-D1D302E97FCC}" destId="{B08152CF-52BD-4DDE-A842-337C8A0FEF96}" srcOrd="4" destOrd="0" presId="urn:microsoft.com/office/officeart/2005/8/layout/hProcess4"/>
    <dgm:cxn modelId="{B4F25AC2-584A-4BB2-9485-63267DB4EFDD}" type="presParOf" srcId="{09A33A06-7FCC-4E53-9ED2-44E030834240}" destId="{217A5ED6-1F3B-44EC-9667-37754BF5D32F}" srcOrd="5" destOrd="0" presId="urn:microsoft.com/office/officeart/2005/8/layout/hProcess4"/>
    <dgm:cxn modelId="{90999D4D-459B-4FCC-8327-A753BC6F7907}" type="presParOf" srcId="{09A33A06-7FCC-4E53-9ED2-44E030834240}" destId="{714E8888-47FA-4438-8F75-F092BAFC9499}" srcOrd="6" destOrd="0" presId="urn:microsoft.com/office/officeart/2005/8/layout/hProcess4"/>
    <dgm:cxn modelId="{58BD52C2-DDC1-4387-9988-1E9ECB2C91B5}" type="presParOf" srcId="{714E8888-47FA-4438-8F75-F092BAFC9499}" destId="{484FEB84-292F-4EC8-9A08-EF822C74E065}" srcOrd="0" destOrd="0" presId="urn:microsoft.com/office/officeart/2005/8/layout/hProcess4"/>
    <dgm:cxn modelId="{88480E56-03BA-4CD5-9ABE-8BA6692D0721}" type="presParOf" srcId="{714E8888-47FA-4438-8F75-F092BAFC9499}" destId="{D184F88C-8529-4652-8F4C-EBA9A2300FB9}" srcOrd="1" destOrd="0" presId="urn:microsoft.com/office/officeart/2005/8/layout/hProcess4"/>
    <dgm:cxn modelId="{8E7D3EB4-7ADA-45F5-AE58-10B8270DB980}" type="presParOf" srcId="{714E8888-47FA-4438-8F75-F092BAFC9499}" destId="{800E846F-81DF-430D-B6F5-5766AB2F17CE}" srcOrd="2" destOrd="0" presId="urn:microsoft.com/office/officeart/2005/8/layout/hProcess4"/>
    <dgm:cxn modelId="{16200392-E9D3-4D2A-8336-D20C5AA15B6B}" type="presParOf" srcId="{714E8888-47FA-4438-8F75-F092BAFC9499}" destId="{E9EFE4C2-1DD5-4D98-9436-6794CA4A4FFA}" srcOrd="3" destOrd="0" presId="urn:microsoft.com/office/officeart/2005/8/layout/hProcess4"/>
    <dgm:cxn modelId="{0126EF3C-05B4-4B5B-A64F-C00CAF0CF057}" type="presParOf" srcId="{714E8888-47FA-4438-8F75-F092BAFC9499}" destId="{C7776CF2-C441-4E30-9FA9-D661B7CF285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AB4F0-B5F3-49F4-B319-B52823315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C38082-01EF-4669-82B7-95111E0918C8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Децентрализация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 действующих механизмов контроля качества</a:t>
          </a:r>
        </a:p>
      </dgm:t>
    </dgm:pt>
    <dgm:pt modelId="{1E622813-EF5F-4924-8B47-5B138C598CE7}" type="parTrans" cxnId="{3DF997A4-8E15-400C-81BF-884AA4EE79C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DFBBCCB-2C4F-49E5-B0B1-D25E02337710}" type="sibTrans" cxnId="{3DF997A4-8E15-400C-81BF-884AA4EE79C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35868F4-2984-464F-8947-9FF79EB8FF2A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Постепенный </a:t>
          </a:r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отход от классификатора специальностей 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и государственных стандартов</a:t>
          </a:r>
        </a:p>
      </dgm:t>
    </dgm:pt>
    <dgm:pt modelId="{C894761E-E067-469C-9255-7B6A1FEE0217}" type="parTrans" cxnId="{48773A6E-8D02-43A9-9C6B-59E1761E2A7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DBFFB6B-577E-4FA6-B51C-B3F92EA3E665}" type="sibTrans" cxnId="{48773A6E-8D02-43A9-9C6B-59E1761E2A7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31A380E-6B8E-47EB-8999-FDFFCAF226A4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Возложить функцию обеспечения качества </a:t>
          </a:r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на независимый/е орган/ы по аккредитации 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с прямым участием работодателей</a:t>
          </a:r>
        </a:p>
      </dgm:t>
    </dgm:pt>
    <dgm:pt modelId="{F4A0BB66-AE20-41C7-9E70-00FA4FEFEA91}" type="parTrans" cxnId="{92E9D62A-991F-48E4-A3C2-58B40649A8F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DB4595F-594B-4C70-84DE-A5B3436640AE}" type="sibTrans" cxnId="{92E9D62A-991F-48E4-A3C2-58B40649A8F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0BB7938-A091-4471-878F-DE8647B4EEE1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Роль государственных органов 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должна заключаться в стратегическом управлении и контроле качества деятельности независимого органа/нов</a:t>
          </a:r>
        </a:p>
      </dgm:t>
    </dgm:pt>
    <dgm:pt modelId="{F9689109-3CFE-4F4E-9676-87D5E1E235BC}" type="parTrans" cxnId="{0CB6949C-5D41-44DB-B70E-E02F97C0943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AAF9771-EEEC-427C-956F-DE496A5E1B0C}" type="sibTrans" cxnId="{0CB6949C-5D41-44DB-B70E-E02F97C0943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11B0822-4E90-456E-8873-28403FBC2AB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Во избежание давления и нагрузки на вузы, рекомендовано </a:t>
          </a:r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отойти от аттестации и внедрить институциональную аккредитацию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 с пересмотром прежних механизмов контроля качества в целях исключения дублирования функций и целей</a:t>
          </a:r>
        </a:p>
      </dgm:t>
    </dgm:pt>
    <dgm:pt modelId="{8E6B85C9-C1F6-471D-AD27-7BF8B43CB6A0}" type="parTrans" cxnId="{EE752BB1-2BC5-4463-A2B6-914EA3D8E2A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C0988A5-87C3-4EED-9D9F-4584B5797BB0}" type="sibTrans" cxnId="{EE752BB1-2BC5-4463-A2B6-914EA3D8E2A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076FC6A-513A-4194-9762-1722CCDE636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В вузах необходимо внедрить </a:t>
          </a:r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политику институциональной ответственности и самооценки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, ориентированных прежде всего на достижение результатов, а не сфокусированных на самом процессе</a:t>
          </a:r>
        </a:p>
      </dgm:t>
    </dgm:pt>
    <dgm:pt modelId="{C78F69D4-7039-48A4-B37E-AE5BBC4EC5D8}" type="parTrans" cxnId="{6D69DA88-25A8-4540-9818-470A42E691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8B96FF0-8666-4CC5-9FE8-46765F227829}" type="sibTrans" cxnId="{6D69DA88-25A8-4540-9818-470A42E691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60AA57D-588B-47B4-BB77-93FAF0100764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Создать </a:t>
          </a:r>
          <a:r>
            <a:rPr lang="ru-RU" sz="1600" b="1" dirty="0">
              <a:solidFill>
                <a:srgbClr val="002060"/>
              </a:solidFill>
              <a:latin typeface="Century Gothic" panose="020B0502020202020204" pitchFamily="34" charset="0"/>
            </a:rPr>
            <a:t>независимый орган по сбору и анализу данных </a:t>
          </a:r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о деятельности вузов и представлению соответствующей отчетности</a:t>
          </a:r>
        </a:p>
      </dgm:t>
    </dgm:pt>
    <dgm:pt modelId="{B7AD9E03-C9CB-4057-AA36-D26696774F46}" type="parTrans" cxnId="{A508FC96-E896-499F-AAF2-FF286BA822DC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D565BC2-0FD6-4EA9-816D-739A37AFBBFC}" type="sibTrans" cxnId="{A508FC96-E896-499F-AAF2-FF286BA822DC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E6D4EA7-2C6A-44AC-80BC-301135527B4E}" type="pres">
      <dgm:prSet presAssocID="{3F6AB4F0-B5F3-49F4-B319-B52823315273}" presName="Name0" presStyleCnt="0">
        <dgm:presLayoutVars>
          <dgm:chMax val="7"/>
          <dgm:chPref val="7"/>
          <dgm:dir/>
        </dgm:presLayoutVars>
      </dgm:prSet>
      <dgm:spPr/>
    </dgm:pt>
    <dgm:pt modelId="{3B89A61F-97C5-42C6-A657-E99BE8E30F66}" type="pres">
      <dgm:prSet presAssocID="{3F6AB4F0-B5F3-49F4-B319-B52823315273}" presName="Name1" presStyleCnt="0"/>
      <dgm:spPr/>
    </dgm:pt>
    <dgm:pt modelId="{92F46F02-84F2-4C77-A188-B317641F1F35}" type="pres">
      <dgm:prSet presAssocID="{3F6AB4F0-B5F3-49F4-B319-B52823315273}" presName="cycle" presStyleCnt="0"/>
      <dgm:spPr/>
    </dgm:pt>
    <dgm:pt modelId="{70DF4239-880F-46B7-8761-B15219D523EC}" type="pres">
      <dgm:prSet presAssocID="{3F6AB4F0-B5F3-49F4-B319-B52823315273}" presName="srcNode" presStyleLbl="node1" presStyleIdx="0" presStyleCnt="7"/>
      <dgm:spPr/>
    </dgm:pt>
    <dgm:pt modelId="{DEB6C27A-6BDA-4496-B002-525B10EC2771}" type="pres">
      <dgm:prSet presAssocID="{3F6AB4F0-B5F3-49F4-B319-B52823315273}" presName="conn" presStyleLbl="parChTrans1D2" presStyleIdx="0" presStyleCnt="1"/>
      <dgm:spPr/>
    </dgm:pt>
    <dgm:pt modelId="{859C35FA-C607-4196-870F-7F79EAAD4A62}" type="pres">
      <dgm:prSet presAssocID="{3F6AB4F0-B5F3-49F4-B319-B52823315273}" presName="extraNode" presStyleLbl="node1" presStyleIdx="0" presStyleCnt="7"/>
      <dgm:spPr/>
    </dgm:pt>
    <dgm:pt modelId="{34A569A6-EB57-481F-9348-58B4459B689D}" type="pres">
      <dgm:prSet presAssocID="{3F6AB4F0-B5F3-49F4-B319-B52823315273}" presName="dstNode" presStyleLbl="node1" presStyleIdx="0" presStyleCnt="7"/>
      <dgm:spPr/>
    </dgm:pt>
    <dgm:pt modelId="{083E1E64-94DA-46D9-B686-F92998101EA1}" type="pres">
      <dgm:prSet presAssocID="{02C38082-01EF-4669-82B7-95111E0918C8}" presName="text_1" presStyleLbl="node1" presStyleIdx="0" presStyleCnt="7">
        <dgm:presLayoutVars>
          <dgm:bulletEnabled val="1"/>
        </dgm:presLayoutVars>
      </dgm:prSet>
      <dgm:spPr/>
    </dgm:pt>
    <dgm:pt modelId="{D74353D5-6CFC-4816-B756-83C9D0B69563}" type="pres">
      <dgm:prSet presAssocID="{02C38082-01EF-4669-82B7-95111E0918C8}" presName="accent_1" presStyleCnt="0"/>
      <dgm:spPr/>
    </dgm:pt>
    <dgm:pt modelId="{557E7B12-9503-4F05-AB22-F50D4996ECBD}" type="pres">
      <dgm:prSet presAssocID="{02C38082-01EF-4669-82B7-95111E0918C8}" presName="accentRepeatNode" presStyleLbl="solidFgAcc1" presStyleIdx="0" presStyleCnt="7"/>
      <dgm:spPr/>
    </dgm:pt>
    <dgm:pt modelId="{914A0C6A-4C99-466B-BEB3-4E36C79B74AE}" type="pres">
      <dgm:prSet presAssocID="{A35868F4-2984-464F-8947-9FF79EB8FF2A}" presName="text_2" presStyleLbl="node1" presStyleIdx="1" presStyleCnt="7">
        <dgm:presLayoutVars>
          <dgm:bulletEnabled val="1"/>
        </dgm:presLayoutVars>
      </dgm:prSet>
      <dgm:spPr/>
    </dgm:pt>
    <dgm:pt modelId="{8144FBC1-69A0-410A-8BF3-93DC1BFF1B38}" type="pres">
      <dgm:prSet presAssocID="{A35868F4-2984-464F-8947-9FF79EB8FF2A}" presName="accent_2" presStyleCnt="0"/>
      <dgm:spPr/>
    </dgm:pt>
    <dgm:pt modelId="{31680F03-A541-4247-81AF-7539C2C1C3D9}" type="pres">
      <dgm:prSet presAssocID="{A35868F4-2984-464F-8947-9FF79EB8FF2A}" presName="accentRepeatNode" presStyleLbl="solidFgAcc1" presStyleIdx="1" presStyleCnt="7"/>
      <dgm:spPr/>
    </dgm:pt>
    <dgm:pt modelId="{56833858-F142-455D-8B07-527A8DB45F29}" type="pres">
      <dgm:prSet presAssocID="{731A380E-6B8E-47EB-8999-FDFFCAF226A4}" presName="text_3" presStyleLbl="node1" presStyleIdx="2" presStyleCnt="7" custLinFactNeighborX="218" custLinFactNeighborY="-10578">
        <dgm:presLayoutVars>
          <dgm:bulletEnabled val="1"/>
        </dgm:presLayoutVars>
      </dgm:prSet>
      <dgm:spPr/>
    </dgm:pt>
    <dgm:pt modelId="{C8E6B22B-6264-4CAE-809D-AAEDE35264DD}" type="pres">
      <dgm:prSet presAssocID="{731A380E-6B8E-47EB-8999-FDFFCAF226A4}" presName="accent_3" presStyleCnt="0"/>
      <dgm:spPr/>
    </dgm:pt>
    <dgm:pt modelId="{CA35AFC0-EF28-402B-BF3F-5BE6D96D21F7}" type="pres">
      <dgm:prSet presAssocID="{731A380E-6B8E-47EB-8999-FDFFCAF226A4}" presName="accentRepeatNode" presStyleLbl="solidFgAcc1" presStyleIdx="2" presStyleCnt="7" custLinFactNeighborX="3385" custLinFactNeighborY="-8462"/>
      <dgm:spPr/>
    </dgm:pt>
    <dgm:pt modelId="{A54E5611-243B-4D2B-8BA4-E878F2332121}" type="pres">
      <dgm:prSet presAssocID="{30BB7938-A091-4471-878F-DE8647B4EEE1}" presName="text_4" presStyleLbl="node1" presStyleIdx="3" presStyleCnt="7" custLinFactNeighborY="-6347">
        <dgm:presLayoutVars>
          <dgm:bulletEnabled val="1"/>
        </dgm:presLayoutVars>
      </dgm:prSet>
      <dgm:spPr/>
    </dgm:pt>
    <dgm:pt modelId="{4AB766DF-2672-46A8-9328-27048CD7A373}" type="pres">
      <dgm:prSet presAssocID="{30BB7938-A091-4471-878F-DE8647B4EEE1}" presName="accent_4" presStyleCnt="0"/>
      <dgm:spPr/>
    </dgm:pt>
    <dgm:pt modelId="{5C30288D-E2FF-44C5-820D-E276A9B7B8CA}" type="pres">
      <dgm:prSet presAssocID="{30BB7938-A091-4471-878F-DE8647B4EEE1}" presName="accentRepeatNode" presStyleLbl="solidFgAcc1" presStyleIdx="3" presStyleCnt="7" custLinFactNeighborY="-5077"/>
      <dgm:spPr/>
    </dgm:pt>
    <dgm:pt modelId="{2250F57A-A485-4A0A-93D2-C98FFFF2177C}" type="pres">
      <dgm:prSet presAssocID="{C11B0822-4E90-456E-8873-28403FBC2AB2}" presName="text_5" presStyleLbl="node1" presStyleIdx="4" presStyleCnt="7" custScaleY="130091" custLinFactNeighborY="-10578">
        <dgm:presLayoutVars>
          <dgm:bulletEnabled val="1"/>
        </dgm:presLayoutVars>
      </dgm:prSet>
      <dgm:spPr/>
    </dgm:pt>
    <dgm:pt modelId="{FB0DFC8A-7BB3-455A-B25A-FAFEA98F7E9D}" type="pres">
      <dgm:prSet presAssocID="{C11B0822-4E90-456E-8873-28403FBC2AB2}" presName="accent_5" presStyleCnt="0"/>
      <dgm:spPr/>
    </dgm:pt>
    <dgm:pt modelId="{D4D0B19D-A4AF-40CC-B1DD-6EA7580C6D46}" type="pres">
      <dgm:prSet presAssocID="{C11B0822-4E90-456E-8873-28403FBC2AB2}" presName="accentRepeatNode" presStyleLbl="solidFgAcc1" presStyleIdx="4" presStyleCnt="7" custLinFactNeighborY="-8462"/>
      <dgm:spPr/>
    </dgm:pt>
    <dgm:pt modelId="{285D2622-C8D8-4BDA-9569-E85BD5A4440A}" type="pres">
      <dgm:prSet presAssocID="{8076FC6A-513A-4194-9762-1722CCDE6362}" presName="text_6" presStyleLbl="node1" presStyleIdx="5" presStyleCnt="7" custScaleY="138105">
        <dgm:presLayoutVars>
          <dgm:bulletEnabled val="1"/>
        </dgm:presLayoutVars>
      </dgm:prSet>
      <dgm:spPr/>
    </dgm:pt>
    <dgm:pt modelId="{36CB2F1E-C016-4D1A-9AEB-102ECD3A81FF}" type="pres">
      <dgm:prSet presAssocID="{8076FC6A-513A-4194-9762-1722CCDE6362}" presName="accent_6" presStyleCnt="0"/>
      <dgm:spPr/>
    </dgm:pt>
    <dgm:pt modelId="{E767DFE8-5FD9-4682-A188-E73635815983}" type="pres">
      <dgm:prSet presAssocID="{8076FC6A-513A-4194-9762-1722CCDE6362}" presName="accentRepeatNode" presStyleLbl="solidFgAcc1" presStyleIdx="5" presStyleCnt="7"/>
      <dgm:spPr/>
    </dgm:pt>
    <dgm:pt modelId="{14EB032C-8C6B-4EF6-B420-2055BED0A80E}" type="pres">
      <dgm:prSet presAssocID="{360AA57D-588B-47B4-BB77-93FAF0100764}" presName="text_7" presStyleLbl="node1" presStyleIdx="6" presStyleCnt="7">
        <dgm:presLayoutVars>
          <dgm:bulletEnabled val="1"/>
        </dgm:presLayoutVars>
      </dgm:prSet>
      <dgm:spPr/>
    </dgm:pt>
    <dgm:pt modelId="{D9888003-1AD8-4886-B8A1-D448EE46FA71}" type="pres">
      <dgm:prSet presAssocID="{360AA57D-588B-47B4-BB77-93FAF0100764}" presName="accent_7" presStyleCnt="0"/>
      <dgm:spPr/>
    </dgm:pt>
    <dgm:pt modelId="{0526F3BF-07F7-4976-8831-237563AD59FB}" type="pres">
      <dgm:prSet presAssocID="{360AA57D-588B-47B4-BB77-93FAF0100764}" presName="accentRepeatNode" presStyleLbl="solidFgAcc1" presStyleIdx="6" presStyleCnt="7"/>
      <dgm:spPr/>
    </dgm:pt>
  </dgm:ptLst>
  <dgm:cxnLst>
    <dgm:cxn modelId="{A8729300-8C19-463F-9379-16D6B820FADD}" type="presOf" srcId="{3F6AB4F0-B5F3-49F4-B319-B52823315273}" destId="{3E6D4EA7-2C6A-44AC-80BC-301135527B4E}" srcOrd="0" destOrd="0" presId="urn:microsoft.com/office/officeart/2008/layout/VerticalCurvedList"/>
    <dgm:cxn modelId="{90F84103-CF6F-4B6D-9283-89C9A451BABA}" type="presOf" srcId="{30BB7938-A091-4471-878F-DE8647B4EEE1}" destId="{A54E5611-243B-4D2B-8BA4-E878F2332121}" srcOrd="0" destOrd="0" presId="urn:microsoft.com/office/officeart/2008/layout/VerticalCurvedList"/>
    <dgm:cxn modelId="{EDB6320C-3DC0-4234-B85E-E3A1972B2031}" type="presOf" srcId="{8076FC6A-513A-4194-9762-1722CCDE6362}" destId="{285D2622-C8D8-4BDA-9569-E85BD5A4440A}" srcOrd="0" destOrd="0" presId="urn:microsoft.com/office/officeart/2008/layout/VerticalCurvedList"/>
    <dgm:cxn modelId="{67C5A21E-5CEC-4AC9-A9D8-A4C41C67310E}" type="presOf" srcId="{A35868F4-2984-464F-8947-9FF79EB8FF2A}" destId="{914A0C6A-4C99-466B-BEB3-4E36C79B74AE}" srcOrd="0" destOrd="0" presId="urn:microsoft.com/office/officeart/2008/layout/VerticalCurvedList"/>
    <dgm:cxn modelId="{3C5AFC21-8821-4E3F-A45D-4FF835C5DD39}" type="presOf" srcId="{02C38082-01EF-4669-82B7-95111E0918C8}" destId="{083E1E64-94DA-46D9-B686-F92998101EA1}" srcOrd="0" destOrd="0" presId="urn:microsoft.com/office/officeart/2008/layout/VerticalCurvedList"/>
    <dgm:cxn modelId="{92E9D62A-991F-48E4-A3C2-58B40649A8FA}" srcId="{3F6AB4F0-B5F3-49F4-B319-B52823315273}" destId="{731A380E-6B8E-47EB-8999-FDFFCAF226A4}" srcOrd="2" destOrd="0" parTransId="{F4A0BB66-AE20-41C7-9E70-00FA4FEFEA91}" sibTransId="{4DB4595F-594B-4C70-84DE-A5B3436640AE}"/>
    <dgm:cxn modelId="{44279B4D-6E38-4D84-8229-40D6E38A8EA1}" type="presOf" srcId="{360AA57D-588B-47B4-BB77-93FAF0100764}" destId="{14EB032C-8C6B-4EF6-B420-2055BED0A80E}" srcOrd="0" destOrd="0" presId="urn:microsoft.com/office/officeart/2008/layout/VerticalCurvedList"/>
    <dgm:cxn modelId="{48773A6E-8D02-43A9-9C6B-59E1761E2A77}" srcId="{3F6AB4F0-B5F3-49F4-B319-B52823315273}" destId="{A35868F4-2984-464F-8947-9FF79EB8FF2A}" srcOrd="1" destOrd="0" parTransId="{C894761E-E067-469C-9255-7B6A1FEE0217}" sibTransId="{2DBFFB6B-577E-4FA6-B51C-B3F92EA3E665}"/>
    <dgm:cxn modelId="{80BE957A-694E-45FF-A7E4-B79C456E09E9}" type="presOf" srcId="{C11B0822-4E90-456E-8873-28403FBC2AB2}" destId="{2250F57A-A485-4A0A-93D2-C98FFFF2177C}" srcOrd="0" destOrd="0" presId="urn:microsoft.com/office/officeart/2008/layout/VerticalCurvedList"/>
    <dgm:cxn modelId="{6D69DA88-25A8-4540-9818-470A42E6919A}" srcId="{3F6AB4F0-B5F3-49F4-B319-B52823315273}" destId="{8076FC6A-513A-4194-9762-1722CCDE6362}" srcOrd="5" destOrd="0" parTransId="{C78F69D4-7039-48A4-B37E-AE5BBC4EC5D8}" sibTransId="{48B96FF0-8666-4CC5-9FE8-46765F227829}"/>
    <dgm:cxn modelId="{DEEB8D8F-0374-4115-B6A0-95F7DDB65295}" type="presOf" srcId="{731A380E-6B8E-47EB-8999-FDFFCAF226A4}" destId="{56833858-F142-455D-8B07-527A8DB45F29}" srcOrd="0" destOrd="0" presId="urn:microsoft.com/office/officeart/2008/layout/VerticalCurvedList"/>
    <dgm:cxn modelId="{A508FC96-E896-499F-AAF2-FF286BA822DC}" srcId="{3F6AB4F0-B5F3-49F4-B319-B52823315273}" destId="{360AA57D-588B-47B4-BB77-93FAF0100764}" srcOrd="6" destOrd="0" parTransId="{B7AD9E03-C9CB-4057-AA36-D26696774F46}" sibTransId="{6D565BC2-0FD6-4EA9-816D-739A37AFBBFC}"/>
    <dgm:cxn modelId="{0CB6949C-5D41-44DB-B70E-E02F97C0943E}" srcId="{3F6AB4F0-B5F3-49F4-B319-B52823315273}" destId="{30BB7938-A091-4471-878F-DE8647B4EEE1}" srcOrd="3" destOrd="0" parTransId="{F9689109-3CFE-4F4E-9676-87D5E1E235BC}" sibTransId="{6AAF9771-EEEC-427C-956F-DE496A5E1B0C}"/>
    <dgm:cxn modelId="{3DF997A4-8E15-400C-81BF-884AA4EE79CD}" srcId="{3F6AB4F0-B5F3-49F4-B319-B52823315273}" destId="{02C38082-01EF-4669-82B7-95111E0918C8}" srcOrd="0" destOrd="0" parTransId="{1E622813-EF5F-4924-8B47-5B138C598CE7}" sibTransId="{8DFBBCCB-2C4F-49E5-B0B1-D25E02337710}"/>
    <dgm:cxn modelId="{EE752BB1-2BC5-4463-A2B6-914EA3D8E2A4}" srcId="{3F6AB4F0-B5F3-49F4-B319-B52823315273}" destId="{C11B0822-4E90-456E-8873-28403FBC2AB2}" srcOrd="4" destOrd="0" parTransId="{8E6B85C9-C1F6-471D-AD27-7BF8B43CB6A0}" sibTransId="{4C0988A5-87C3-4EED-9D9F-4584B5797BB0}"/>
    <dgm:cxn modelId="{26C125CD-D344-469C-9310-6B35D872B24B}" type="presOf" srcId="{8DFBBCCB-2C4F-49E5-B0B1-D25E02337710}" destId="{DEB6C27A-6BDA-4496-B002-525B10EC2771}" srcOrd="0" destOrd="0" presId="urn:microsoft.com/office/officeart/2008/layout/VerticalCurvedList"/>
    <dgm:cxn modelId="{D26201CD-9001-449A-A004-E0F1E1DC1F5E}" type="presParOf" srcId="{3E6D4EA7-2C6A-44AC-80BC-301135527B4E}" destId="{3B89A61F-97C5-42C6-A657-E99BE8E30F66}" srcOrd="0" destOrd="0" presId="urn:microsoft.com/office/officeart/2008/layout/VerticalCurvedList"/>
    <dgm:cxn modelId="{908E498D-E2DA-40B0-B4B4-4F13FC19D086}" type="presParOf" srcId="{3B89A61F-97C5-42C6-A657-E99BE8E30F66}" destId="{92F46F02-84F2-4C77-A188-B317641F1F35}" srcOrd="0" destOrd="0" presId="urn:microsoft.com/office/officeart/2008/layout/VerticalCurvedList"/>
    <dgm:cxn modelId="{34A53539-5299-4C86-8AE4-1F0095117D7E}" type="presParOf" srcId="{92F46F02-84F2-4C77-A188-B317641F1F35}" destId="{70DF4239-880F-46B7-8761-B15219D523EC}" srcOrd="0" destOrd="0" presId="urn:microsoft.com/office/officeart/2008/layout/VerticalCurvedList"/>
    <dgm:cxn modelId="{6270B446-D413-40A8-AFDB-DE2E00FC8E0B}" type="presParOf" srcId="{92F46F02-84F2-4C77-A188-B317641F1F35}" destId="{DEB6C27A-6BDA-4496-B002-525B10EC2771}" srcOrd="1" destOrd="0" presId="urn:microsoft.com/office/officeart/2008/layout/VerticalCurvedList"/>
    <dgm:cxn modelId="{411E357F-5CC2-44F5-86F4-BE1E2E9E7E01}" type="presParOf" srcId="{92F46F02-84F2-4C77-A188-B317641F1F35}" destId="{859C35FA-C607-4196-870F-7F79EAAD4A62}" srcOrd="2" destOrd="0" presId="urn:microsoft.com/office/officeart/2008/layout/VerticalCurvedList"/>
    <dgm:cxn modelId="{B45F62BA-CF7D-4AFE-A194-10D9AD4BD986}" type="presParOf" srcId="{92F46F02-84F2-4C77-A188-B317641F1F35}" destId="{34A569A6-EB57-481F-9348-58B4459B689D}" srcOrd="3" destOrd="0" presId="urn:microsoft.com/office/officeart/2008/layout/VerticalCurvedList"/>
    <dgm:cxn modelId="{FB1D0ADF-2765-44ED-B9E4-BECECA806C22}" type="presParOf" srcId="{3B89A61F-97C5-42C6-A657-E99BE8E30F66}" destId="{083E1E64-94DA-46D9-B686-F92998101EA1}" srcOrd="1" destOrd="0" presId="urn:microsoft.com/office/officeart/2008/layout/VerticalCurvedList"/>
    <dgm:cxn modelId="{E71E9EF5-8DAE-4A9F-97A8-D625699E42A5}" type="presParOf" srcId="{3B89A61F-97C5-42C6-A657-E99BE8E30F66}" destId="{D74353D5-6CFC-4816-B756-83C9D0B69563}" srcOrd="2" destOrd="0" presId="urn:microsoft.com/office/officeart/2008/layout/VerticalCurvedList"/>
    <dgm:cxn modelId="{6BF105E3-075E-4CDE-92BA-75D5E55B7DFE}" type="presParOf" srcId="{D74353D5-6CFC-4816-B756-83C9D0B69563}" destId="{557E7B12-9503-4F05-AB22-F50D4996ECBD}" srcOrd="0" destOrd="0" presId="urn:microsoft.com/office/officeart/2008/layout/VerticalCurvedList"/>
    <dgm:cxn modelId="{86BEEA86-6102-4CE9-B824-01CD886ED01F}" type="presParOf" srcId="{3B89A61F-97C5-42C6-A657-E99BE8E30F66}" destId="{914A0C6A-4C99-466B-BEB3-4E36C79B74AE}" srcOrd="3" destOrd="0" presId="urn:microsoft.com/office/officeart/2008/layout/VerticalCurvedList"/>
    <dgm:cxn modelId="{4C50999E-A1C2-40EA-91B3-21DC3BA6DB0A}" type="presParOf" srcId="{3B89A61F-97C5-42C6-A657-E99BE8E30F66}" destId="{8144FBC1-69A0-410A-8BF3-93DC1BFF1B38}" srcOrd="4" destOrd="0" presId="urn:microsoft.com/office/officeart/2008/layout/VerticalCurvedList"/>
    <dgm:cxn modelId="{950E091A-95DE-46D2-9A7C-413B283FCA58}" type="presParOf" srcId="{8144FBC1-69A0-410A-8BF3-93DC1BFF1B38}" destId="{31680F03-A541-4247-81AF-7539C2C1C3D9}" srcOrd="0" destOrd="0" presId="urn:microsoft.com/office/officeart/2008/layout/VerticalCurvedList"/>
    <dgm:cxn modelId="{37E27326-1DE4-49DF-B324-F803E9A03482}" type="presParOf" srcId="{3B89A61F-97C5-42C6-A657-E99BE8E30F66}" destId="{56833858-F142-455D-8B07-527A8DB45F29}" srcOrd="5" destOrd="0" presId="urn:microsoft.com/office/officeart/2008/layout/VerticalCurvedList"/>
    <dgm:cxn modelId="{9D2C46A1-0731-4C21-8835-2E310BBC3F69}" type="presParOf" srcId="{3B89A61F-97C5-42C6-A657-E99BE8E30F66}" destId="{C8E6B22B-6264-4CAE-809D-AAEDE35264DD}" srcOrd="6" destOrd="0" presId="urn:microsoft.com/office/officeart/2008/layout/VerticalCurvedList"/>
    <dgm:cxn modelId="{50D3EE45-F97B-4AAD-86AF-FEB9B1C4D79B}" type="presParOf" srcId="{C8E6B22B-6264-4CAE-809D-AAEDE35264DD}" destId="{CA35AFC0-EF28-402B-BF3F-5BE6D96D21F7}" srcOrd="0" destOrd="0" presId="urn:microsoft.com/office/officeart/2008/layout/VerticalCurvedList"/>
    <dgm:cxn modelId="{1EE7D8CC-64E3-4DC0-9A9D-4C82467405D0}" type="presParOf" srcId="{3B89A61F-97C5-42C6-A657-E99BE8E30F66}" destId="{A54E5611-243B-4D2B-8BA4-E878F2332121}" srcOrd="7" destOrd="0" presId="urn:microsoft.com/office/officeart/2008/layout/VerticalCurvedList"/>
    <dgm:cxn modelId="{5F28DE74-1A54-4501-BF67-A5FD83A30F97}" type="presParOf" srcId="{3B89A61F-97C5-42C6-A657-E99BE8E30F66}" destId="{4AB766DF-2672-46A8-9328-27048CD7A373}" srcOrd="8" destOrd="0" presId="urn:microsoft.com/office/officeart/2008/layout/VerticalCurvedList"/>
    <dgm:cxn modelId="{7FC37AA9-55F8-4FCA-A1FE-EC13BE0DCD48}" type="presParOf" srcId="{4AB766DF-2672-46A8-9328-27048CD7A373}" destId="{5C30288D-E2FF-44C5-820D-E276A9B7B8CA}" srcOrd="0" destOrd="0" presId="urn:microsoft.com/office/officeart/2008/layout/VerticalCurvedList"/>
    <dgm:cxn modelId="{E0739959-BCCA-4A81-AF59-3CF8A08B9AA2}" type="presParOf" srcId="{3B89A61F-97C5-42C6-A657-E99BE8E30F66}" destId="{2250F57A-A485-4A0A-93D2-C98FFFF2177C}" srcOrd="9" destOrd="0" presId="urn:microsoft.com/office/officeart/2008/layout/VerticalCurvedList"/>
    <dgm:cxn modelId="{6BBC6CFE-8B60-44FC-9AA7-42A88248457A}" type="presParOf" srcId="{3B89A61F-97C5-42C6-A657-E99BE8E30F66}" destId="{FB0DFC8A-7BB3-455A-B25A-FAFEA98F7E9D}" srcOrd="10" destOrd="0" presId="urn:microsoft.com/office/officeart/2008/layout/VerticalCurvedList"/>
    <dgm:cxn modelId="{27E8BE82-E4CB-4873-94F2-A70BD43A90B0}" type="presParOf" srcId="{FB0DFC8A-7BB3-455A-B25A-FAFEA98F7E9D}" destId="{D4D0B19D-A4AF-40CC-B1DD-6EA7580C6D46}" srcOrd="0" destOrd="0" presId="urn:microsoft.com/office/officeart/2008/layout/VerticalCurvedList"/>
    <dgm:cxn modelId="{29DFCE95-10AD-46D1-95E5-9227336752F1}" type="presParOf" srcId="{3B89A61F-97C5-42C6-A657-E99BE8E30F66}" destId="{285D2622-C8D8-4BDA-9569-E85BD5A4440A}" srcOrd="11" destOrd="0" presId="urn:microsoft.com/office/officeart/2008/layout/VerticalCurvedList"/>
    <dgm:cxn modelId="{137E7EB1-CE7C-43D2-A5BF-5F5D9899B79F}" type="presParOf" srcId="{3B89A61F-97C5-42C6-A657-E99BE8E30F66}" destId="{36CB2F1E-C016-4D1A-9AEB-102ECD3A81FF}" srcOrd="12" destOrd="0" presId="urn:microsoft.com/office/officeart/2008/layout/VerticalCurvedList"/>
    <dgm:cxn modelId="{EF297DD6-A832-4899-8FFC-BFE36F1ADDD7}" type="presParOf" srcId="{36CB2F1E-C016-4D1A-9AEB-102ECD3A81FF}" destId="{E767DFE8-5FD9-4682-A188-E73635815983}" srcOrd="0" destOrd="0" presId="urn:microsoft.com/office/officeart/2008/layout/VerticalCurvedList"/>
    <dgm:cxn modelId="{49BCF50B-3094-469C-A39D-18658456210C}" type="presParOf" srcId="{3B89A61F-97C5-42C6-A657-E99BE8E30F66}" destId="{14EB032C-8C6B-4EF6-B420-2055BED0A80E}" srcOrd="13" destOrd="0" presId="urn:microsoft.com/office/officeart/2008/layout/VerticalCurvedList"/>
    <dgm:cxn modelId="{E1DD7254-E354-422C-8AB7-4749C64544D9}" type="presParOf" srcId="{3B89A61F-97C5-42C6-A657-E99BE8E30F66}" destId="{D9888003-1AD8-4886-B8A1-D448EE46FA71}" srcOrd="14" destOrd="0" presId="urn:microsoft.com/office/officeart/2008/layout/VerticalCurvedList"/>
    <dgm:cxn modelId="{2D92DDE4-F3A8-4BCC-9F19-C4C955A2C060}" type="presParOf" srcId="{D9888003-1AD8-4886-B8A1-D448EE46FA71}" destId="{0526F3BF-07F7-4976-8831-237563AD59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AB4F0-B5F3-49F4-B319-B52823315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C38082-01EF-4669-82B7-95111E0918C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rgbClr val="002060"/>
              </a:solidFill>
              <a:latin typeface="Century Gothic" panose="020B0502020202020204" pitchFamily="34" charset="0"/>
            </a:rPr>
            <a:t>Создать условия, которые позволят вузам проходить процесс аккредитации, а также другие процессы обеспечения качества для достижения полного соответствия принципам и стандартам Болонского процесса</a:t>
          </a:r>
        </a:p>
      </dgm:t>
    </dgm:pt>
    <dgm:pt modelId="{1E622813-EF5F-4924-8B47-5B138C598CE7}" type="parTrans" cxnId="{3DF997A4-8E15-400C-81BF-884AA4EE79C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DFBBCCB-2C4F-49E5-B0B1-D25E02337710}" type="sibTrans" cxnId="{3DF997A4-8E15-400C-81BF-884AA4EE79C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35868F4-2984-464F-8947-9FF79EB8FF2A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Перейти от мониторинга для контроля к формирующему подходу к оцениванию, который поддерживает улучшение</a:t>
          </a:r>
        </a:p>
      </dgm:t>
    </dgm:pt>
    <dgm:pt modelId="{C894761E-E067-469C-9255-7B6A1FEE0217}" type="parTrans" cxnId="{48773A6E-8D02-43A9-9C6B-59E1761E2A7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DBFFB6B-577E-4FA6-B51C-B3F92EA3E665}" type="sibTrans" cxnId="{48773A6E-8D02-43A9-9C6B-59E1761E2A7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31A380E-6B8E-47EB-8999-FDFFCAF226A4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Повысить доверие к таким процессам, как аккредитация, которые были внедрены для обеспечения качества: гарантировать, что эти процессы являются надежными, а обязанности и подотчетность субъектов надзора являются прозрачными.</a:t>
          </a:r>
        </a:p>
      </dgm:t>
    </dgm:pt>
    <dgm:pt modelId="{F4A0BB66-AE20-41C7-9E70-00FA4FEFEA91}" type="parTrans" cxnId="{92E9D62A-991F-48E4-A3C2-58B40649A8F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DB4595F-594B-4C70-84DE-A5B3436640AE}" type="sibTrans" cxnId="{92E9D62A-991F-48E4-A3C2-58B40649A8F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0BB7938-A091-4471-878F-DE8647B4EEE1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latin typeface="Century Gothic" panose="020B0502020202020204" pitchFamily="34" charset="0"/>
            </a:rPr>
            <a:t>Установить достижимые и реалистичные цели и показатели для оценки качества различных типов вузов. Разработать виды поощрения улучшенной производительности.</a:t>
          </a:r>
        </a:p>
      </dgm:t>
    </dgm:pt>
    <dgm:pt modelId="{F9689109-3CFE-4F4E-9676-87D5E1E235BC}" type="parTrans" cxnId="{0CB6949C-5D41-44DB-B70E-E02F97C0943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AAF9771-EEEC-427C-956F-DE496A5E1B0C}" type="sibTrans" cxnId="{0CB6949C-5D41-44DB-B70E-E02F97C0943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11B0822-4E90-456E-8873-28403FBC2AB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Ввести практику на основе фактических данных. Использовать анализ данных для принятия обоснованных политических решений. Удостовериться в том, что данные и их интерпретация надежны и доступны для общественности.</a:t>
          </a:r>
        </a:p>
      </dgm:t>
    </dgm:pt>
    <dgm:pt modelId="{8E6B85C9-C1F6-471D-AD27-7BF8B43CB6A0}" type="parTrans" cxnId="{EE752BB1-2BC5-4463-A2B6-914EA3D8E2A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C0988A5-87C3-4EED-9D9F-4584B5797BB0}" type="sibTrans" cxnId="{EE752BB1-2BC5-4463-A2B6-914EA3D8E2A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076FC6A-513A-4194-9762-1722CCDE636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Century Gothic" panose="020B0502020202020204" pitchFamily="34" charset="0"/>
            </a:rPr>
            <a:t>Укрепить внутренний контроль качества. Проводить периодические обзоры академических программ, вовлекая преподавательский состав в процесс рецензирования коллег. Снизить зависимость от механического ведения отчетности.</a:t>
          </a:r>
        </a:p>
      </dgm:t>
    </dgm:pt>
    <dgm:pt modelId="{C78F69D4-7039-48A4-B37E-AE5BBC4EC5D8}" type="parTrans" cxnId="{6D69DA88-25A8-4540-9818-470A42E691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8B96FF0-8666-4CC5-9FE8-46765F227829}" type="sibTrans" cxnId="{6D69DA88-25A8-4540-9818-470A42E691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E6D4EA7-2C6A-44AC-80BC-301135527B4E}" type="pres">
      <dgm:prSet presAssocID="{3F6AB4F0-B5F3-49F4-B319-B52823315273}" presName="Name0" presStyleCnt="0">
        <dgm:presLayoutVars>
          <dgm:chMax val="7"/>
          <dgm:chPref val="7"/>
          <dgm:dir/>
        </dgm:presLayoutVars>
      </dgm:prSet>
      <dgm:spPr/>
    </dgm:pt>
    <dgm:pt modelId="{3B89A61F-97C5-42C6-A657-E99BE8E30F66}" type="pres">
      <dgm:prSet presAssocID="{3F6AB4F0-B5F3-49F4-B319-B52823315273}" presName="Name1" presStyleCnt="0"/>
      <dgm:spPr/>
    </dgm:pt>
    <dgm:pt modelId="{92F46F02-84F2-4C77-A188-B317641F1F35}" type="pres">
      <dgm:prSet presAssocID="{3F6AB4F0-B5F3-49F4-B319-B52823315273}" presName="cycle" presStyleCnt="0"/>
      <dgm:spPr/>
    </dgm:pt>
    <dgm:pt modelId="{70DF4239-880F-46B7-8761-B15219D523EC}" type="pres">
      <dgm:prSet presAssocID="{3F6AB4F0-B5F3-49F4-B319-B52823315273}" presName="srcNode" presStyleLbl="node1" presStyleIdx="0" presStyleCnt="6"/>
      <dgm:spPr/>
    </dgm:pt>
    <dgm:pt modelId="{DEB6C27A-6BDA-4496-B002-525B10EC2771}" type="pres">
      <dgm:prSet presAssocID="{3F6AB4F0-B5F3-49F4-B319-B52823315273}" presName="conn" presStyleLbl="parChTrans1D2" presStyleIdx="0" presStyleCnt="1"/>
      <dgm:spPr/>
    </dgm:pt>
    <dgm:pt modelId="{859C35FA-C607-4196-870F-7F79EAAD4A62}" type="pres">
      <dgm:prSet presAssocID="{3F6AB4F0-B5F3-49F4-B319-B52823315273}" presName="extraNode" presStyleLbl="node1" presStyleIdx="0" presStyleCnt="6"/>
      <dgm:spPr/>
    </dgm:pt>
    <dgm:pt modelId="{34A569A6-EB57-481F-9348-58B4459B689D}" type="pres">
      <dgm:prSet presAssocID="{3F6AB4F0-B5F3-49F4-B319-B52823315273}" presName="dstNode" presStyleLbl="node1" presStyleIdx="0" presStyleCnt="6"/>
      <dgm:spPr/>
    </dgm:pt>
    <dgm:pt modelId="{083E1E64-94DA-46D9-B686-F92998101EA1}" type="pres">
      <dgm:prSet presAssocID="{02C38082-01EF-4669-82B7-95111E0918C8}" presName="text_1" presStyleLbl="node1" presStyleIdx="0" presStyleCnt="6" custScaleY="145807">
        <dgm:presLayoutVars>
          <dgm:bulletEnabled val="1"/>
        </dgm:presLayoutVars>
      </dgm:prSet>
      <dgm:spPr/>
    </dgm:pt>
    <dgm:pt modelId="{D74353D5-6CFC-4816-B756-83C9D0B69563}" type="pres">
      <dgm:prSet presAssocID="{02C38082-01EF-4669-82B7-95111E0918C8}" presName="accent_1" presStyleCnt="0"/>
      <dgm:spPr/>
    </dgm:pt>
    <dgm:pt modelId="{557E7B12-9503-4F05-AB22-F50D4996ECBD}" type="pres">
      <dgm:prSet presAssocID="{02C38082-01EF-4669-82B7-95111E0918C8}" presName="accentRepeatNode" presStyleLbl="solidFgAcc1" presStyleIdx="0" presStyleCnt="6"/>
      <dgm:spPr/>
    </dgm:pt>
    <dgm:pt modelId="{914A0C6A-4C99-466B-BEB3-4E36C79B74AE}" type="pres">
      <dgm:prSet presAssocID="{A35868F4-2984-464F-8947-9FF79EB8FF2A}" presName="text_2" presStyleLbl="node1" presStyleIdx="1" presStyleCnt="6">
        <dgm:presLayoutVars>
          <dgm:bulletEnabled val="1"/>
        </dgm:presLayoutVars>
      </dgm:prSet>
      <dgm:spPr/>
    </dgm:pt>
    <dgm:pt modelId="{8144FBC1-69A0-410A-8BF3-93DC1BFF1B38}" type="pres">
      <dgm:prSet presAssocID="{A35868F4-2984-464F-8947-9FF79EB8FF2A}" presName="accent_2" presStyleCnt="0"/>
      <dgm:spPr/>
    </dgm:pt>
    <dgm:pt modelId="{31680F03-A541-4247-81AF-7539C2C1C3D9}" type="pres">
      <dgm:prSet presAssocID="{A35868F4-2984-464F-8947-9FF79EB8FF2A}" presName="accentRepeatNode" presStyleLbl="solidFgAcc1" presStyleIdx="1" presStyleCnt="6"/>
      <dgm:spPr/>
    </dgm:pt>
    <dgm:pt modelId="{56833858-F142-455D-8B07-527A8DB45F29}" type="pres">
      <dgm:prSet presAssocID="{731A380E-6B8E-47EB-8999-FDFFCAF226A4}" presName="text_3" presStyleLbl="node1" presStyleIdx="2" presStyleCnt="6" custScaleY="134092" custLinFactNeighborX="218" custLinFactNeighborY="-10578">
        <dgm:presLayoutVars>
          <dgm:bulletEnabled val="1"/>
        </dgm:presLayoutVars>
      </dgm:prSet>
      <dgm:spPr/>
    </dgm:pt>
    <dgm:pt modelId="{C8E6B22B-6264-4CAE-809D-AAEDE35264DD}" type="pres">
      <dgm:prSet presAssocID="{731A380E-6B8E-47EB-8999-FDFFCAF226A4}" presName="accent_3" presStyleCnt="0"/>
      <dgm:spPr/>
    </dgm:pt>
    <dgm:pt modelId="{CA35AFC0-EF28-402B-BF3F-5BE6D96D21F7}" type="pres">
      <dgm:prSet presAssocID="{731A380E-6B8E-47EB-8999-FDFFCAF226A4}" presName="accentRepeatNode" presStyleLbl="solidFgAcc1" presStyleIdx="2" presStyleCnt="6" custLinFactNeighborX="3385" custLinFactNeighborY="-8462"/>
      <dgm:spPr/>
    </dgm:pt>
    <dgm:pt modelId="{A54E5611-243B-4D2B-8BA4-E878F2332121}" type="pres">
      <dgm:prSet presAssocID="{30BB7938-A091-4471-878F-DE8647B4EEE1}" presName="text_4" presStyleLbl="node1" presStyleIdx="3" presStyleCnt="6" custLinFactNeighborY="-6347">
        <dgm:presLayoutVars>
          <dgm:bulletEnabled val="1"/>
        </dgm:presLayoutVars>
      </dgm:prSet>
      <dgm:spPr/>
    </dgm:pt>
    <dgm:pt modelId="{4AB766DF-2672-46A8-9328-27048CD7A373}" type="pres">
      <dgm:prSet presAssocID="{30BB7938-A091-4471-878F-DE8647B4EEE1}" presName="accent_4" presStyleCnt="0"/>
      <dgm:spPr/>
    </dgm:pt>
    <dgm:pt modelId="{5C30288D-E2FF-44C5-820D-E276A9B7B8CA}" type="pres">
      <dgm:prSet presAssocID="{30BB7938-A091-4471-878F-DE8647B4EEE1}" presName="accentRepeatNode" presStyleLbl="solidFgAcc1" presStyleIdx="3" presStyleCnt="6" custLinFactNeighborY="-5077"/>
      <dgm:spPr/>
    </dgm:pt>
    <dgm:pt modelId="{2250F57A-A485-4A0A-93D2-C98FFFF2177C}" type="pres">
      <dgm:prSet presAssocID="{C11B0822-4E90-456E-8873-28403FBC2AB2}" presName="text_5" presStyleLbl="node1" presStyleIdx="4" presStyleCnt="6" custScaleY="130091" custLinFactNeighborY="-10578">
        <dgm:presLayoutVars>
          <dgm:bulletEnabled val="1"/>
        </dgm:presLayoutVars>
      </dgm:prSet>
      <dgm:spPr/>
    </dgm:pt>
    <dgm:pt modelId="{FB0DFC8A-7BB3-455A-B25A-FAFEA98F7E9D}" type="pres">
      <dgm:prSet presAssocID="{C11B0822-4E90-456E-8873-28403FBC2AB2}" presName="accent_5" presStyleCnt="0"/>
      <dgm:spPr/>
    </dgm:pt>
    <dgm:pt modelId="{D4D0B19D-A4AF-40CC-B1DD-6EA7580C6D46}" type="pres">
      <dgm:prSet presAssocID="{C11B0822-4E90-456E-8873-28403FBC2AB2}" presName="accentRepeatNode" presStyleLbl="solidFgAcc1" presStyleIdx="4" presStyleCnt="6" custLinFactNeighborY="-8462"/>
      <dgm:spPr/>
    </dgm:pt>
    <dgm:pt modelId="{285D2622-C8D8-4BDA-9569-E85BD5A4440A}" type="pres">
      <dgm:prSet presAssocID="{8076FC6A-513A-4194-9762-1722CCDE6362}" presName="text_6" presStyleLbl="node1" presStyleIdx="5" presStyleCnt="6" custScaleY="138105">
        <dgm:presLayoutVars>
          <dgm:bulletEnabled val="1"/>
        </dgm:presLayoutVars>
      </dgm:prSet>
      <dgm:spPr/>
    </dgm:pt>
    <dgm:pt modelId="{36CB2F1E-C016-4D1A-9AEB-102ECD3A81FF}" type="pres">
      <dgm:prSet presAssocID="{8076FC6A-513A-4194-9762-1722CCDE6362}" presName="accent_6" presStyleCnt="0"/>
      <dgm:spPr/>
    </dgm:pt>
    <dgm:pt modelId="{E767DFE8-5FD9-4682-A188-E73635815983}" type="pres">
      <dgm:prSet presAssocID="{8076FC6A-513A-4194-9762-1722CCDE6362}" presName="accentRepeatNode" presStyleLbl="solidFgAcc1" presStyleIdx="5" presStyleCnt="6"/>
      <dgm:spPr/>
    </dgm:pt>
  </dgm:ptLst>
  <dgm:cxnLst>
    <dgm:cxn modelId="{A8729300-8C19-463F-9379-16D6B820FADD}" type="presOf" srcId="{3F6AB4F0-B5F3-49F4-B319-B52823315273}" destId="{3E6D4EA7-2C6A-44AC-80BC-301135527B4E}" srcOrd="0" destOrd="0" presId="urn:microsoft.com/office/officeart/2008/layout/VerticalCurvedList"/>
    <dgm:cxn modelId="{90F84103-CF6F-4B6D-9283-89C9A451BABA}" type="presOf" srcId="{30BB7938-A091-4471-878F-DE8647B4EEE1}" destId="{A54E5611-243B-4D2B-8BA4-E878F2332121}" srcOrd="0" destOrd="0" presId="urn:microsoft.com/office/officeart/2008/layout/VerticalCurvedList"/>
    <dgm:cxn modelId="{EDB6320C-3DC0-4234-B85E-E3A1972B2031}" type="presOf" srcId="{8076FC6A-513A-4194-9762-1722CCDE6362}" destId="{285D2622-C8D8-4BDA-9569-E85BD5A4440A}" srcOrd="0" destOrd="0" presId="urn:microsoft.com/office/officeart/2008/layout/VerticalCurvedList"/>
    <dgm:cxn modelId="{67C5A21E-5CEC-4AC9-A9D8-A4C41C67310E}" type="presOf" srcId="{A35868F4-2984-464F-8947-9FF79EB8FF2A}" destId="{914A0C6A-4C99-466B-BEB3-4E36C79B74AE}" srcOrd="0" destOrd="0" presId="urn:microsoft.com/office/officeart/2008/layout/VerticalCurvedList"/>
    <dgm:cxn modelId="{3C5AFC21-8821-4E3F-A45D-4FF835C5DD39}" type="presOf" srcId="{02C38082-01EF-4669-82B7-95111E0918C8}" destId="{083E1E64-94DA-46D9-B686-F92998101EA1}" srcOrd="0" destOrd="0" presId="urn:microsoft.com/office/officeart/2008/layout/VerticalCurvedList"/>
    <dgm:cxn modelId="{92E9D62A-991F-48E4-A3C2-58B40649A8FA}" srcId="{3F6AB4F0-B5F3-49F4-B319-B52823315273}" destId="{731A380E-6B8E-47EB-8999-FDFFCAF226A4}" srcOrd="2" destOrd="0" parTransId="{F4A0BB66-AE20-41C7-9E70-00FA4FEFEA91}" sibTransId="{4DB4595F-594B-4C70-84DE-A5B3436640AE}"/>
    <dgm:cxn modelId="{48773A6E-8D02-43A9-9C6B-59E1761E2A77}" srcId="{3F6AB4F0-B5F3-49F4-B319-B52823315273}" destId="{A35868F4-2984-464F-8947-9FF79EB8FF2A}" srcOrd="1" destOrd="0" parTransId="{C894761E-E067-469C-9255-7B6A1FEE0217}" sibTransId="{2DBFFB6B-577E-4FA6-B51C-B3F92EA3E665}"/>
    <dgm:cxn modelId="{80BE957A-694E-45FF-A7E4-B79C456E09E9}" type="presOf" srcId="{C11B0822-4E90-456E-8873-28403FBC2AB2}" destId="{2250F57A-A485-4A0A-93D2-C98FFFF2177C}" srcOrd="0" destOrd="0" presId="urn:microsoft.com/office/officeart/2008/layout/VerticalCurvedList"/>
    <dgm:cxn modelId="{6D69DA88-25A8-4540-9818-470A42E6919A}" srcId="{3F6AB4F0-B5F3-49F4-B319-B52823315273}" destId="{8076FC6A-513A-4194-9762-1722CCDE6362}" srcOrd="5" destOrd="0" parTransId="{C78F69D4-7039-48A4-B37E-AE5BBC4EC5D8}" sibTransId="{48B96FF0-8666-4CC5-9FE8-46765F227829}"/>
    <dgm:cxn modelId="{DEEB8D8F-0374-4115-B6A0-95F7DDB65295}" type="presOf" srcId="{731A380E-6B8E-47EB-8999-FDFFCAF226A4}" destId="{56833858-F142-455D-8B07-527A8DB45F29}" srcOrd="0" destOrd="0" presId="urn:microsoft.com/office/officeart/2008/layout/VerticalCurvedList"/>
    <dgm:cxn modelId="{0CB6949C-5D41-44DB-B70E-E02F97C0943E}" srcId="{3F6AB4F0-B5F3-49F4-B319-B52823315273}" destId="{30BB7938-A091-4471-878F-DE8647B4EEE1}" srcOrd="3" destOrd="0" parTransId="{F9689109-3CFE-4F4E-9676-87D5E1E235BC}" sibTransId="{6AAF9771-EEEC-427C-956F-DE496A5E1B0C}"/>
    <dgm:cxn modelId="{3DF997A4-8E15-400C-81BF-884AA4EE79CD}" srcId="{3F6AB4F0-B5F3-49F4-B319-B52823315273}" destId="{02C38082-01EF-4669-82B7-95111E0918C8}" srcOrd="0" destOrd="0" parTransId="{1E622813-EF5F-4924-8B47-5B138C598CE7}" sibTransId="{8DFBBCCB-2C4F-49E5-B0B1-D25E02337710}"/>
    <dgm:cxn modelId="{EE752BB1-2BC5-4463-A2B6-914EA3D8E2A4}" srcId="{3F6AB4F0-B5F3-49F4-B319-B52823315273}" destId="{C11B0822-4E90-456E-8873-28403FBC2AB2}" srcOrd="4" destOrd="0" parTransId="{8E6B85C9-C1F6-471D-AD27-7BF8B43CB6A0}" sibTransId="{4C0988A5-87C3-4EED-9D9F-4584B5797BB0}"/>
    <dgm:cxn modelId="{26C125CD-D344-469C-9310-6B35D872B24B}" type="presOf" srcId="{8DFBBCCB-2C4F-49E5-B0B1-D25E02337710}" destId="{DEB6C27A-6BDA-4496-B002-525B10EC2771}" srcOrd="0" destOrd="0" presId="urn:microsoft.com/office/officeart/2008/layout/VerticalCurvedList"/>
    <dgm:cxn modelId="{D26201CD-9001-449A-A004-E0F1E1DC1F5E}" type="presParOf" srcId="{3E6D4EA7-2C6A-44AC-80BC-301135527B4E}" destId="{3B89A61F-97C5-42C6-A657-E99BE8E30F66}" srcOrd="0" destOrd="0" presId="urn:microsoft.com/office/officeart/2008/layout/VerticalCurvedList"/>
    <dgm:cxn modelId="{908E498D-E2DA-40B0-B4B4-4F13FC19D086}" type="presParOf" srcId="{3B89A61F-97C5-42C6-A657-E99BE8E30F66}" destId="{92F46F02-84F2-4C77-A188-B317641F1F35}" srcOrd="0" destOrd="0" presId="urn:microsoft.com/office/officeart/2008/layout/VerticalCurvedList"/>
    <dgm:cxn modelId="{34A53539-5299-4C86-8AE4-1F0095117D7E}" type="presParOf" srcId="{92F46F02-84F2-4C77-A188-B317641F1F35}" destId="{70DF4239-880F-46B7-8761-B15219D523EC}" srcOrd="0" destOrd="0" presId="urn:microsoft.com/office/officeart/2008/layout/VerticalCurvedList"/>
    <dgm:cxn modelId="{6270B446-D413-40A8-AFDB-DE2E00FC8E0B}" type="presParOf" srcId="{92F46F02-84F2-4C77-A188-B317641F1F35}" destId="{DEB6C27A-6BDA-4496-B002-525B10EC2771}" srcOrd="1" destOrd="0" presId="urn:microsoft.com/office/officeart/2008/layout/VerticalCurvedList"/>
    <dgm:cxn modelId="{411E357F-5CC2-44F5-86F4-BE1E2E9E7E01}" type="presParOf" srcId="{92F46F02-84F2-4C77-A188-B317641F1F35}" destId="{859C35FA-C607-4196-870F-7F79EAAD4A62}" srcOrd="2" destOrd="0" presId="urn:microsoft.com/office/officeart/2008/layout/VerticalCurvedList"/>
    <dgm:cxn modelId="{B45F62BA-CF7D-4AFE-A194-10D9AD4BD986}" type="presParOf" srcId="{92F46F02-84F2-4C77-A188-B317641F1F35}" destId="{34A569A6-EB57-481F-9348-58B4459B689D}" srcOrd="3" destOrd="0" presId="urn:microsoft.com/office/officeart/2008/layout/VerticalCurvedList"/>
    <dgm:cxn modelId="{FB1D0ADF-2765-44ED-B9E4-BECECA806C22}" type="presParOf" srcId="{3B89A61F-97C5-42C6-A657-E99BE8E30F66}" destId="{083E1E64-94DA-46D9-B686-F92998101EA1}" srcOrd="1" destOrd="0" presId="urn:microsoft.com/office/officeart/2008/layout/VerticalCurvedList"/>
    <dgm:cxn modelId="{E71E9EF5-8DAE-4A9F-97A8-D625699E42A5}" type="presParOf" srcId="{3B89A61F-97C5-42C6-A657-E99BE8E30F66}" destId="{D74353D5-6CFC-4816-B756-83C9D0B69563}" srcOrd="2" destOrd="0" presId="urn:microsoft.com/office/officeart/2008/layout/VerticalCurvedList"/>
    <dgm:cxn modelId="{6BF105E3-075E-4CDE-92BA-75D5E55B7DFE}" type="presParOf" srcId="{D74353D5-6CFC-4816-B756-83C9D0B69563}" destId="{557E7B12-9503-4F05-AB22-F50D4996ECBD}" srcOrd="0" destOrd="0" presId="urn:microsoft.com/office/officeart/2008/layout/VerticalCurvedList"/>
    <dgm:cxn modelId="{86BEEA86-6102-4CE9-B824-01CD886ED01F}" type="presParOf" srcId="{3B89A61F-97C5-42C6-A657-E99BE8E30F66}" destId="{914A0C6A-4C99-466B-BEB3-4E36C79B74AE}" srcOrd="3" destOrd="0" presId="urn:microsoft.com/office/officeart/2008/layout/VerticalCurvedList"/>
    <dgm:cxn modelId="{4C50999E-A1C2-40EA-91B3-21DC3BA6DB0A}" type="presParOf" srcId="{3B89A61F-97C5-42C6-A657-E99BE8E30F66}" destId="{8144FBC1-69A0-410A-8BF3-93DC1BFF1B38}" srcOrd="4" destOrd="0" presId="urn:microsoft.com/office/officeart/2008/layout/VerticalCurvedList"/>
    <dgm:cxn modelId="{950E091A-95DE-46D2-9A7C-413B283FCA58}" type="presParOf" srcId="{8144FBC1-69A0-410A-8BF3-93DC1BFF1B38}" destId="{31680F03-A541-4247-81AF-7539C2C1C3D9}" srcOrd="0" destOrd="0" presId="urn:microsoft.com/office/officeart/2008/layout/VerticalCurvedList"/>
    <dgm:cxn modelId="{37E27326-1DE4-49DF-B324-F803E9A03482}" type="presParOf" srcId="{3B89A61F-97C5-42C6-A657-E99BE8E30F66}" destId="{56833858-F142-455D-8B07-527A8DB45F29}" srcOrd="5" destOrd="0" presId="urn:microsoft.com/office/officeart/2008/layout/VerticalCurvedList"/>
    <dgm:cxn modelId="{9D2C46A1-0731-4C21-8835-2E310BBC3F69}" type="presParOf" srcId="{3B89A61F-97C5-42C6-A657-E99BE8E30F66}" destId="{C8E6B22B-6264-4CAE-809D-AAEDE35264DD}" srcOrd="6" destOrd="0" presId="urn:microsoft.com/office/officeart/2008/layout/VerticalCurvedList"/>
    <dgm:cxn modelId="{50D3EE45-F97B-4AAD-86AF-FEB9B1C4D79B}" type="presParOf" srcId="{C8E6B22B-6264-4CAE-809D-AAEDE35264DD}" destId="{CA35AFC0-EF28-402B-BF3F-5BE6D96D21F7}" srcOrd="0" destOrd="0" presId="urn:microsoft.com/office/officeart/2008/layout/VerticalCurvedList"/>
    <dgm:cxn modelId="{1EE7D8CC-64E3-4DC0-9A9D-4C82467405D0}" type="presParOf" srcId="{3B89A61F-97C5-42C6-A657-E99BE8E30F66}" destId="{A54E5611-243B-4D2B-8BA4-E878F2332121}" srcOrd="7" destOrd="0" presId="urn:microsoft.com/office/officeart/2008/layout/VerticalCurvedList"/>
    <dgm:cxn modelId="{5F28DE74-1A54-4501-BF67-A5FD83A30F97}" type="presParOf" srcId="{3B89A61F-97C5-42C6-A657-E99BE8E30F66}" destId="{4AB766DF-2672-46A8-9328-27048CD7A373}" srcOrd="8" destOrd="0" presId="urn:microsoft.com/office/officeart/2008/layout/VerticalCurvedList"/>
    <dgm:cxn modelId="{7FC37AA9-55F8-4FCA-A1FE-EC13BE0DCD48}" type="presParOf" srcId="{4AB766DF-2672-46A8-9328-27048CD7A373}" destId="{5C30288D-E2FF-44C5-820D-E276A9B7B8CA}" srcOrd="0" destOrd="0" presId="urn:microsoft.com/office/officeart/2008/layout/VerticalCurvedList"/>
    <dgm:cxn modelId="{E0739959-BCCA-4A81-AF59-3CF8A08B9AA2}" type="presParOf" srcId="{3B89A61F-97C5-42C6-A657-E99BE8E30F66}" destId="{2250F57A-A485-4A0A-93D2-C98FFFF2177C}" srcOrd="9" destOrd="0" presId="urn:microsoft.com/office/officeart/2008/layout/VerticalCurvedList"/>
    <dgm:cxn modelId="{6BBC6CFE-8B60-44FC-9AA7-42A88248457A}" type="presParOf" srcId="{3B89A61F-97C5-42C6-A657-E99BE8E30F66}" destId="{FB0DFC8A-7BB3-455A-B25A-FAFEA98F7E9D}" srcOrd="10" destOrd="0" presId="urn:microsoft.com/office/officeart/2008/layout/VerticalCurvedList"/>
    <dgm:cxn modelId="{27E8BE82-E4CB-4873-94F2-A70BD43A90B0}" type="presParOf" srcId="{FB0DFC8A-7BB3-455A-B25A-FAFEA98F7E9D}" destId="{D4D0B19D-A4AF-40CC-B1DD-6EA7580C6D46}" srcOrd="0" destOrd="0" presId="urn:microsoft.com/office/officeart/2008/layout/VerticalCurvedList"/>
    <dgm:cxn modelId="{29DFCE95-10AD-46D1-95E5-9227336752F1}" type="presParOf" srcId="{3B89A61F-97C5-42C6-A657-E99BE8E30F66}" destId="{285D2622-C8D8-4BDA-9569-E85BD5A4440A}" srcOrd="11" destOrd="0" presId="urn:microsoft.com/office/officeart/2008/layout/VerticalCurvedList"/>
    <dgm:cxn modelId="{137E7EB1-CE7C-43D2-A5BF-5F5D9899B79F}" type="presParOf" srcId="{3B89A61F-97C5-42C6-A657-E99BE8E30F66}" destId="{36CB2F1E-C016-4D1A-9AEB-102ECD3A81FF}" srcOrd="12" destOrd="0" presId="urn:microsoft.com/office/officeart/2008/layout/VerticalCurvedList"/>
    <dgm:cxn modelId="{EF297DD6-A832-4899-8FFC-BFE36F1ADDD7}" type="presParOf" srcId="{36CB2F1E-C016-4D1A-9AEB-102ECD3A81FF}" destId="{E767DFE8-5FD9-4682-A188-E736358159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969094-B073-4BE5-A8B1-C90C7CAA20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E60B07-678C-47C7-A8F4-385FA40A0945}">
      <dgm:prSet phldrT="[Текст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ISO</a:t>
          </a:r>
          <a:endParaRPr lang="ru-RU" sz="2800" b="1" dirty="0">
            <a:solidFill>
              <a:schemeClr val="bg1"/>
            </a:solidFill>
          </a:endParaRPr>
        </a:p>
      </dgm:t>
    </dgm:pt>
    <dgm:pt modelId="{F253930B-5CA4-4F0D-8F0B-FDAB82BE1C42}" type="parTrans" cxnId="{19013182-1FA3-481C-A817-2C9143620B9A}">
      <dgm:prSet/>
      <dgm:spPr/>
      <dgm:t>
        <a:bodyPr/>
        <a:lstStyle/>
        <a:p>
          <a:endParaRPr lang="ru-RU"/>
        </a:p>
      </dgm:t>
    </dgm:pt>
    <dgm:pt modelId="{C7C32E96-DD99-4DE3-B5E9-907E8612DA77}" type="sibTrans" cxnId="{19013182-1FA3-481C-A817-2C9143620B9A}">
      <dgm:prSet/>
      <dgm:spPr/>
      <dgm:t>
        <a:bodyPr/>
        <a:lstStyle/>
        <a:p>
          <a:endParaRPr lang="ru-RU"/>
        </a:p>
      </dgm:t>
    </dgm:pt>
    <dgm:pt modelId="{F0202A79-A150-476B-87DA-95BCFDA7830D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Регламентация процессов, процедур; акцентирование на управлении и документации; обеспечение стабильности в области качества</a:t>
          </a:r>
          <a:endParaRPr lang="ru-RU" sz="1400" dirty="0"/>
        </a:p>
      </dgm:t>
    </dgm:pt>
    <dgm:pt modelId="{71FEC7BE-73F6-4C3E-980E-AC850D09EE68}" type="parTrans" cxnId="{DF2FB240-7837-4E5C-A28B-C6053417467D}">
      <dgm:prSet/>
      <dgm:spPr/>
      <dgm:t>
        <a:bodyPr/>
        <a:lstStyle/>
        <a:p>
          <a:endParaRPr lang="ru-RU"/>
        </a:p>
      </dgm:t>
    </dgm:pt>
    <dgm:pt modelId="{760EBD8F-609F-4DFD-9C56-1277DBA1381D}" type="sibTrans" cxnId="{DF2FB240-7837-4E5C-A28B-C6053417467D}">
      <dgm:prSet/>
      <dgm:spPr/>
      <dgm:t>
        <a:bodyPr/>
        <a:lstStyle/>
        <a:p>
          <a:endParaRPr lang="ru-RU"/>
        </a:p>
      </dgm:t>
    </dgm:pt>
    <dgm:pt modelId="{83C3875A-9707-4426-9DE6-541462174E0E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Формирование четких понятий производственных процессов, производственной и трудовой дисциплины</a:t>
          </a:r>
          <a:endParaRPr lang="ru-RU" sz="1400" dirty="0"/>
        </a:p>
      </dgm:t>
    </dgm:pt>
    <dgm:pt modelId="{88E69E29-B110-4DFE-A6A0-893DA844139E}" type="parTrans" cxnId="{DC1F9775-ECC8-4B11-B665-0102E9303A96}">
      <dgm:prSet/>
      <dgm:spPr/>
      <dgm:t>
        <a:bodyPr/>
        <a:lstStyle/>
        <a:p>
          <a:endParaRPr lang="ru-RU"/>
        </a:p>
      </dgm:t>
    </dgm:pt>
    <dgm:pt modelId="{9778DC9F-3FB6-4004-8E8B-A1441EAD64D8}" type="sibTrans" cxnId="{DC1F9775-ECC8-4B11-B665-0102E9303A96}">
      <dgm:prSet/>
      <dgm:spPr/>
      <dgm:t>
        <a:bodyPr/>
        <a:lstStyle/>
        <a:p>
          <a:endParaRPr lang="ru-RU"/>
        </a:p>
      </dgm:t>
    </dgm:pt>
    <dgm:pt modelId="{E8AFBB92-0064-425A-942B-7F621B5C0B48}">
      <dgm:prSet phldrT="[Текст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ESG</a:t>
          </a:r>
          <a:endParaRPr lang="ru-RU" sz="2800" b="1" dirty="0">
            <a:solidFill>
              <a:schemeClr val="bg1"/>
            </a:solidFill>
          </a:endParaRPr>
        </a:p>
      </dgm:t>
    </dgm:pt>
    <dgm:pt modelId="{3438AF6B-664F-4BEA-BB56-AB9718373721}" type="parTrans" cxnId="{9FF02A5D-766D-41B7-9A81-3592DA565A6B}">
      <dgm:prSet/>
      <dgm:spPr/>
      <dgm:t>
        <a:bodyPr/>
        <a:lstStyle/>
        <a:p>
          <a:endParaRPr lang="ru-RU"/>
        </a:p>
      </dgm:t>
    </dgm:pt>
    <dgm:pt modelId="{E5AA2E7C-B34A-40D8-A66E-E451B1022AFF}" type="sibTrans" cxnId="{9FF02A5D-766D-41B7-9A81-3592DA565A6B}">
      <dgm:prSet/>
      <dgm:spPr/>
      <dgm:t>
        <a:bodyPr/>
        <a:lstStyle/>
        <a:p>
          <a:endParaRPr lang="ru-RU"/>
        </a:p>
      </dgm:t>
    </dgm:pt>
    <dgm:pt modelId="{81EC9F5E-4265-4344-B2D3-5349C260F38A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Возможность в выявлении проблемного поля организации образования, творческий подход к принятию управленческих решений, ориентация на результаты</a:t>
          </a:r>
          <a:endParaRPr lang="ru-RU" sz="1400" dirty="0"/>
        </a:p>
      </dgm:t>
    </dgm:pt>
    <dgm:pt modelId="{F29C90E4-1316-4990-819D-84D9CEF3BABC}" type="parTrans" cxnId="{601683DD-8A37-4943-8136-C7BFF2C99AA7}">
      <dgm:prSet/>
      <dgm:spPr/>
      <dgm:t>
        <a:bodyPr/>
        <a:lstStyle/>
        <a:p>
          <a:endParaRPr lang="ru-RU"/>
        </a:p>
      </dgm:t>
    </dgm:pt>
    <dgm:pt modelId="{A22EC13C-942B-4478-ACCB-6815354D9FA3}" type="sibTrans" cxnId="{601683DD-8A37-4943-8136-C7BFF2C99AA7}">
      <dgm:prSet/>
      <dgm:spPr/>
      <dgm:t>
        <a:bodyPr/>
        <a:lstStyle/>
        <a:p>
          <a:endParaRPr lang="ru-RU"/>
        </a:p>
      </dgm:t>
    </dgm:pt>
    <dgm:pt modelId="{7DF7F34D-69BD-4CFE-9272-1F6103934A83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Отражает готовность организации адаптироваться к национальным и общеевропейским условиям развития высшего образования</a:t>
          </a:r>
          <a:endParaRPr lang="ru-RU" sz="1400" dirty="0"/>
        </a:p>
      </dgm:t>
    </dgm:pt>
    <dgm:pt modelId="{920981D9-BE00-4D5F-8950-2B8E30C36635}" type="parTrans" cxnId="{54F327DF-C430-4E77-89D4-BFC146CCEA89}">
      <dgm:prSet/>
      <dgm:spPr/>
      <dgm:t>
        <a:bodyPr/>
        <a:lstStyle/>
        <a:p>
          <a:endParaRPr lang="ru-RU"/>
        </a:p>
      </dgm:t>
    </dgm:pt>
    <dgm:pt modelId="{3DF9167E-5331-4319-9F15-FF878B4F2EE8}" type="sibTrans" cxnId="{54F327DF-C430-4E77-89D4-BFC146CCEA89}">
      <dgm:prSet/>
      <dgm:spPr/>
      <dgm:t>
        <a:bodyPr/>
        <a:lstStyle/>
        <a:p>
          <a:endParaRPr lang="ru-RU"/>
        </a:p>
      </dgm:t>
    </dgm:pt>
    <dgm:pt modelId="{F5315165-C746-4BFC-A41B-0D4A34AFAD09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Применение стандартов дает возможность организации образования контролировать процессы управления и качество предоставляемых услуг</a:t>
          </a:r>
          <a:endParaRPr lang="ru-RU" sz="1400" dirty="0"/>
        </a:p>
      </dgm:t>
    </dgm:pt>
    <dgm:pt modelId="{4859CE1B-6AB3-4674-8A74-F2C6C4E9970C}" type="parTrans" cxnId="{E71BFD59-C212-4F64-BCC8-F08D04F2465C}">
      <dgm:prSet/>
      <dgm:spPr/>
      <dgm:t>
        <a:bodyPr/>
        <a:lstStyle/>
        <a:p>
          <a:endParaRPr lang="ru-RU"/>
        </a:p>
      </dgm:t>
    </dgm:pt>
    <dgm:pt modelId="{E8A1FED1-2AB7-4D58-903A-85B81876B397}" type="sibTrans" cxnId="{E71BFD59-C212-4F64-BCC8-F08D04F2465C}">
      <dgm:prSet/>
      <dgm:spPr/>
      <dgm:t>
        <a:bodyPr/>
        <a:lstStyle/>
        <a:p>
          <a:endParaRPr lang="ru-RU"/>
        </a:p>
      </dgm:t>
    </dgm:pt>
    <dgm:pt modelId="{06F2CF12-4C01-4E58-8AE5-597FEC104619}">
      <dgm:prSet phldrT="[Текст]" custT="1"/>
      <dgm:spPr/>
      <dgm:t>
        <a:bodyPr/>
        <a:lstStyle/>
        <a:p>
          <a:r>
            <a:rPr lang="ru-RU" sz="140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Процесс сертификации показывает соответствие организации определенной позиции в определенной период</a:t>
          </a:r>
          <a:endParaRPr lang="ru-RU" sz="1400" dirty="0"/>
        </a:p>
      </dgm:t>
    </dgm:pt>
    <dgm:pt modelId="{533C34A3-0266-4BCE-AD8D-67C1DD0B3710}" type="parTrans" cxnId="{63E85A55-E800-4BA8-B262-860389603C44}">
      <dgm:prSet/>
      <dgm:spPr/>
      <dgm:t>
        <a:bodyPr/>
        <a:lstStyle/>
        <a:p>
          <a:endParaRPr lang="ru-RU"/>
        </a:p>
      </dgm:t>
    </dgm:pt>
    <dgm:pt modelId="{543A0A12-80E6-4FCF-80D9-E491AA3CB536}" type="sibTrans" cxnId="{63E85A55-E800-4BA8-B262-860389603C44}">
      <dgm:prSet/>
      <dgm:spPr/>
      <dgm:t>
        <a:bodyPr/>
        <a:lstStyle/>
        <a:p>
          <a:endParaRPr lang="ru-RU"/>
        </a:p>
      </dgm:t>
    </dgm:pt>
    <dgm:pt modelId="{0521BE9E-769B-4167-AA14-2649B7689E1B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Внедрение модели создает условия для доверия к деятельности организации</a:t>
          </a:r>
          <a:endParaRPr lang="ru-RU" sz="1400" dirty="0"/>
        </a:p>
      </dgm:t>
    </dgm:pt>
    <dgm:pt modelId="{B2B5678E-5352-4E57-99CA-FC1AC1D277C0}" type="parTrans" cxnId="{93E1FD44-37B5-41D7-A0AF-E1DA45F21D7C}">
      <dgm:prSet/>
      <dgm:spPr/>
      <dgm:t>
        <a:bodyPr/>
        <a:lstStyle/>
        <a:p>
          <a:endParaRPr lang="ru-RU"/>
        </a:p>
      </dgm:t>
    </dgm:pt>
    <dgm:pt modelId="{7CFC5D7E-B131-41DE-802E-B15023A975FD}" type="sibTrans" cxnId="{93E1FD44-37B5-41D7-A0AF-E1DA45F21D7C}">
      <dgm:prSet/>
      <dgm:spPr/>
      <dgm:t>
        <a:bodyPr/>
        <a:lstStyle/>
        <a:p>
          <a:endParaRPr lang="ru-RU"/>
        </a:p>
      </dgm:t>
    </dgm:pt>
    <dgm:pt modelId="{6BEC9B85-3BB4-47A1-8256-E4D50CEE7B98}">
      <dgm:prSet phldrT="[Текст]" custT="1"/>
      <dgm:spPr/>
      <dgm:t>
        <a:bodyPr/>
        <a:lstStyle/>
        <a:p>
          <a:r>
            <a:rPr lang="ru-RU" sz="140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Аккредитация «демонстрирует» состояние образовательной организации, зрелость системы</a:t>
          </a:r>
          <a:endParaRPr lang="ru-RU" sz="1400" dirty="0"/>
        </a:p>
      </dgm:t>
    </dgm:pt>
    <dgm:pt modelId="{A8B17C8F-EB5F-4E23-A177-BDD183CE5DAD}" type="parTrans" cxnId="{D44B47D6-30AB-4432-AAB7-5BD49C3F94A0}">
      <dgm:prSet/>
      <dgm:spPr/>
      <dgm:t>
        <a:bodyPr/>
        <a:lstStyle/>
        <a:p>
          <a:endParaRPr lang="ru-RU"/>
        </a:p>
      </dgm:t>
    </dgm:pt>
    <dgm:pt modelId="{29CFDE30-BC3B-48AC-B8C3-615DB3C85871}" type="sibTrans" cxnId="{D44B47D6-30AB-4432-AAB7-5BD49C3F94A0}">
      <dgm:prSet/>
      <dgm:spPr/>
      <dgm:t>
        <a:bodyPr/>
        <a:lstStyle/>
        <a:p>
          <a:endParaRPr lang="ru-RU"/>
        </a:p>
      </dgm:t>
    </dgm:pt>
    <dgm:pt modelId="{522C1283-6D4E-4153-8BFE-8D4D27A7F14A}" type="pres">
      <dgm:prSet presAssocID="{9D969094-B073-4BE5-A8B1-C90C7CAA20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F05494-6042-4020-A779-520FA933BBA4}" type="pres">
      <dgm:prSet presAssocID="{F8E60B07-678C-47C7-A8F4-385FA40A0945}" presName="root" presStyleCnt="0"/>
      <dgm:spPr/>
    </dgm:pt>
    <dgm:pt modelId="{0764DD09-7A4B-49EF-B369-948542BBFAE3}" type="pres">
      <dgm:prSet presAssocID="{F8E60B07-678C-47C7-A8F4-385FA40A0945}" presName="rootComposite" presStyleCnt="0"/>
      <dgm:spPr/>
    </dgm:pt>
    <dgm:pt modelId="{6E708A35-ABB6-4B83-8676-4EA290211331}" type="pres">
      <dgm:prSet presAssocID="{F8E60B07-678C-47C7-A8F4-385FA40A0945}" presName="rootText" presStyleLbl="node1" presStyleIdx="0" presStyleCnt="2" custScaleY="56301"/>
      <dgm:spPr/>
    </dgm:pt>
    <dgm:pt modelId="{22EFF035-54DB-48AF-8B70-E3E0A5ACDACF}" type="pres">
      <dgm:prSet presAssocID="{F8E60B07-678C-47C7-A8F4-385FA40A0945}" presName="rootConnector" presStyleLbl="node1" presStyleIdx="0" presStyleCnt="2"/>
      <dgm:spPr/>
    </dgm:pt>
    <dgm:pt modelId="{8A547877-3B28-4B6C-9F0E-798F54CD0989}" type="pres">
      <dgm:prSet presAssocID="{F8E60B07-678C-47C7-A8F4-385FA40A0945}" presName="childShape" presStyleCnt="0"/>
      <dgm:spPr/>
    </dgm:pt>
    <dgm:pt modelId="{A900781B-56B7-4561-8ECB-A401F313B4DE}" type="pres">
      <dgm:prSet presAssocID="{71FEC7BE-73F6-4C3E-980E-AC850D09EE68}" presName="Name13" presStyleLbl="parChTrans1D2" presStyleIdx="0" presStyleCnt="8"/>
      <dgm:spPr/>
    </dgm:pt>
    <dgm:pt modelId="{386032B2-5988-4032-A23B-4448E5098FDE}" type="pres">
      <dgm:prSet presAssocID="{F0202A79-A150-476B-87DA-95BCFDA7830D}" presName="childText" presStyleLbl="bgAcc1" presStyleIdx="0" presStyleCnt="8" custScaleX="257672">
        <dgm:presLayoutVars>
          <dgm:bulletEnabled val="1"/>
        </dgm:presLayoutVars>
      </dgm:prSet>
      <dgm:spPr/>
    </dgm:pt>
    <dgm:pt modelId="{9A81EFFB-7E0B-4447-9DBB-0269C8051231}" type="pres">
      <dgm:prSet presAssocID="{88E69E29-B110-4DFE-A6A0-893DA844139E}" presName="Name13" presStyleLbl="parChTrans1D2" presStyleIdx="1" presStyleCnt="8"/>
      <dgm:spPr/>
    </dgm:pt>
    <dgm:pt modelId="{D5693E3D-D222-48AE-8CB5-5305E4CCF2EE}" type="pres">
      <dgm:prSet presAssocID="{83C3875A-9707-4426-9DE6-541462174E0E}" presName="childText" presStyleLbl="bgAcc1" presStyleIdx="1" presStyleCnt="8" custScaleX="257672">
        <dgm:presLayoutVars>
          <dgm:bulletEnabled val="1"/>
        </dgm:presLayoutVars>
      </dgm:prSet>
      <dgm:spPr/>
    </dgm:pt>
    <dgm:pt modelId="{20BEF058-0207-4DF8-A021-9B375B754D06}" type="pres">
      <dgm:prSet presAssocID="{4859CE1B-6AB3-4674-8A74-F2C6C4E9970C}" presName="Name13" presStyleLbl="parChTrans1D2" presStyleIdx="2" presStyleCnt="8"/>
      <dgm:spPr/>
    </dgm:pt>
    <dgm:pt modelId="{12E7935B-B198-4441-B8BE-4D57D4155FC3}" type="pres">
      <dgm:prSet presAssocID="{F5315165-C746-4BFC-A41B-0D4A34AFAD09}" presName="childText" presStyleLbl="bgAcc1" presStyleIdx="2" presStyleCnt="8" custScaleX="257672">
        <dgm:presLayoutVars>
          <dgm:bulletEnabled val="1"/>
        </dgm:presLayoutVars>
      </dgm:prSet>
      <dgm:spPr/>
    </dgm:pt>
    <dgm:pt modelId="{23F1AAAD-7F39-4810-9231-52B7B0DEA6F8}" type="pres">
      <dgm:prSet presAssocID="{533C34A3-0266-4BCE-AD8D-67C1DD0B3710}" presName="Name13" presStyleLbl="parChTrans1D2" presStyleIdx="3" presStyleCnt="8"/>
      <dgm:spPr/>
    </dgm:pt>
    <dgm:pt modelId="{271E3948-6F6E-4E70-8A1A-7787A28FA2B9}" type="pres">
      <dgm:prSet presAssocID="{06F2CF12-4C01-4E58-8AE5-597FEC104619}" presName="childText" presStyleLbl="bgAcc1" presStyleIdx="3" presStyleCnt="8" custScaleX="257672">
        <dgm:presLayoutVars>
          <dgm:bulletEnabled val="1"/>
        </dgm:presLayoutVars>
      </dgm:prSet>
      <dgm:spPr/>
    </dgm:pt>
    <dgm:pt modelId="{5707D657-5D34-4F9B-84E8-FDA49D955AC3}" type="pres">
      <dgm:prSet presAssocID="{E8AFBB92-0064-425A-942B-7F621B5C0B48}" presName="root" presStyleCnt="0"/>
      <dgm:spPr/>
    </dgm:pt>
    <dgm:pt modelId="{8BE7B124-907E-4201-8F46-39F4DF2D8DE5}" type="pres">
      <dgm:prSet presAssocID="{E8AFBB92-0064-425A-942B-7F621B5C0B48}" presName="rootComposite" presStyleCnt="0"/>
      <dgm:spPr/>
    </dgm:pt>
    <dgm:pt modelId="{AB601E70-E28D-4BB6-B46D-1A596C819644}" type="pres">
      <dgm:prSet presAssocID="{E8AFBB92-0064-425A-942B-7F621B5C0B48}" presName="rootText" presStyleLbl="node1" presStyleIdx="1" presStyleCnt="2" custScaleY="56301"/>
      <dgm:spPr/>
    </dgm:pt>
    <dgm:pt modelId="{563DCB04-3AC8-4962-AECA-376031C1D8BF}" type="pres">
      <dgm:prSet presAssocID="{E8AFBB92-0064-425A-942B-7F621B5C0B48}" presName="rootConnector" presStyleLbl="node1" presStyleIdx="1" presStyleCnt="2"/>
      <dgm:spPr/>
    </dgm:pt>
    <dgm:pt modelId="{070AA6C6-ACA3-4413-A049-6BDCCFFA8D93}" type="pres">
      <dgm:prSet presAssocID="{E8AFBB92-0064-425A-942B-7F621B5C0B48}" presName="childShape" presStyleCnt="0"/>
      <dgm:spPr/>
    </dgm:pt>
    <dgm:pt modelId="{48AD6F27-44D7-40FA-8E0C-0BD41A2A9F2C}" type="pres">
      <dgm:prSet presAssocID="{F29C90E4-1316-4990-819D-84D9CEF3BABC}" presName="Name13" presStyleLbl="parChTrans1D2" presStyleIdx="4" presStyleCnt="8"/>
      <dgm:spPr/>
    </dgm:pt>
    <dgm:pt modelId="{3C63366A-5A86-405C-ADA5-B07B5BBE5E18}" type="pres">
      <dgm:prSet presAssocID="{81EC9F5E-4265-4344-B2D3-5349C260F38A}" presName="childText" presStyleLbl="bgAcc1" presStyleIdx="4" presStyleCnt="8" custScaleX="268106">
        <dgm:presLayoutVars>
          <dgm:bulletEnabled val="1"/>
        </dgm:presLayoutVars>
      </dgm:prSet>
      <dgm:spPr/>
    </dgm:pt>
    <dgm:pt modelId="{B960DEED-1290-4E3E-BCE5-C1119DC52F38}" type="pres">
      <dgm:prSet presAssocID="{920981D9-BE00-4D5F-8950-2B8E30C36635}" presName="Name13" presStyleLbl="parChTrans1D2" presStyleIdx="5" presStyleCnt="8"/>
      <dgm:spPr/>
    </dgm:pt>
    <dgm:pt modelId="{25DD0273-DCC7-4851-9399-538B05D10685}" type="pres">
      <dgm:prSet presAssocID="{7DF7F34D-69BD-4CFE-9272-1F6103934A83}" presName="childText" presStyleLbl="bgAcc1" presStyleIdx="5" presStyleCnt="8" custScaleX="268106">
        <dgm:presLayoutVars>
          <dgm:bulletEnabled val="1"/>
        </dgm:presLayoutVars>
      </dgm:prSet>
      <dgm:spPr/>
    </dgm:pt>
    <dgm:pt modelId="{34B97E24-94F8-4374-AFD2-C26AFDF7CDA2}" type="pres">
      <dgm:prSet presAssocID="{B2B5678E-5352-4E57-99CA-FC1AC1D277C0}" presName="Name13" presStyleLbl="parChTrans1D2" presStyleIdx="6" presStyleCnt="8"/>
      <dgm:spPr/>
    </dgm:pt>
    <dgm:pt modelId="{81EB41A5-90B6-4FDB-89E0-52426C9E868F}" type="pres">
      <dgm:prSet presAssocID="{0521BE9E-769B-4167-AA14-2649B7689E1B}" presName="childText" presStyleLbl="bgAcc1" presStyleIdx="6" presStyleCnt="8" custScaleX="268106">
        <dgm:presLayoutVars>
          <dgm:bulletEnabled val="1"/>
        </dgm:presLayoutVars>
      </dgm:prSet>
      <dgm:spPr/>
    </dgm:pt>
    <dgm:pt modelId="{858D1A96-2AA6-4D60-A88B-4E1FB7B7DB61}" type="pres">
      <dgm:prSet presAssocID="{A8B17C8F-EB5F-4E23-A177-BDD183CE5DAD}" presName="Name13" presStyleLbl="parChTrans1D2" presStyleIdx="7" presStyleCnt="8"/>
      <dgm:spPr/>
    </dgm:pt>
    <dgm:pt modelId="{807F6C00-9722-4254-BE0B-7B8AF90A9C5E}" type="pres">
      <dgm:prSet presAssocID="{6BEC9B85-3BB4-47A1-8256-E4D50CEE7B98}" presName="childText" presStyleLbl="bgAcc1" presStyleIdx="7" presStyleCnt="8" custScaleX="268106">
        <dgm:presLayoutVars>
          <dgm:bulletEnabled val="1"/>
        </dgm:presLayoutVars>
      </dgm:prSet>
      <dgm:spPr/>
    </dgm:pt>
  </dgm:ptLst>
  <dgm:cxnLst>
    <dgm:cxn modelId="{0A697A0E-5CFA-4043-8A40-FCF79B0B3EC2}" type="presOf" srcId="{4859CE1B-6AB3-4674-8A74-F2C6C4E9970C}" destId="{20BEF058-0207-4DF8-A021-9B375B754D06}" srcOrd="0" destOrd="0" presId="urn:microsoft.com/office/officeart/2005/8/layout/hierarchy3"/>
    <dgm:cxn modelId="{D1865D13-CD6F-4BF0-BA9F-D41FCC4FC387}" type="presOf" srcId="{533C34A3-0266-4BCE-AD8D-67C1DD0B3710}" destId="{23F1AAAD-7F39-4810-9231-52B7B0DEA6F8}" srcOrd="0" destOrd="0" presId="urn:microsoft.com/office/officeart/2005/8/layout/hierarchy3"/>
    <dgm:cxn modelId="{BBE3DA14-ABF0-43DD-8AD0-65706D9EA7C8}" type="presOf" srcId="{F5315165-C746-4BFC-A41B-0D4A34AFAD09}" destId="{12E7935B-B198-4441-B8BE-4D57D4155FC3}" srcOrd="0" destOrd="0" presId="urn:microsoft.com/office/officeart/2005/8/layout/hierarchy3"/>
    <dgm:cxn modelId="{D7A8CC22-D5CA-4AF7-BA03-14F81420B9DB}" type="presOf" srcId="{88E69E29-B110-4DFE-A6A0-893DA844139E}" destId="{9A81EFFB-7E0B-4447-9DBB-0269C8051231}" srcOrd="0" destOrd="0" presId="urn:microsoft.com/office/officeart/2005/8/layout/hierarchy3"/>
    <dgm:cxn modelId="{D5F61A23-CDBA-4115-BC51-9C33DFA41DBD}" type="presOf" srcId="{0521BE9E-769B-4167-AA14-2649B7689E1B}" destId="{81EB41A5-90B6-4FDB-89E0-52426C9E868F}" srcOrd="0" destOrd="0" presId="urn:microsoft.com/office/officeart/2005/8/layout/hierarchy3"/>
    <dgm:cxn modelId="{A8E41D36-76B0-4638-8179-CA0138835397}" type="presOf" srcId="{9D969094-B073-4BE5-A8B1-C90C7CAA200B}" destId="{522C1283-6D4E-4153-8BFE-8D4D27A7F14A}" srcOrd="0" destOrd="0" presId="urn:microsoft.com/office/officeart/2005/8/layout/hierarchy3"/>
    <dgm:cxn modelId="{3AC1D637-A63E-4D7E-9EE6-2EAE15142F16}" type="presOf" srcId="{B2B5678E-5352-4E57-99CA-FC1AC1D277C0}" destId="{34B97E24-94F8-4374-AFD2-C26AFDF7CDA2}" srcOrd="0" destOrd="0" presId="urn:microsoft.com/office/officeart/2005/8/layout/hierarchy3"/>
    <dgm:cxn modelId="{6E5F3E38-2048-49C6-80B1-E46A30229F61}" type="presOf" srcId="{F0202A79-A150-476B-87DA-95BCFDA7830D}" destId="{386032B2-5988-4032-A23B-4448E5098FDE}" srcOrd="0" destOrd="0" presId="urn:microsoft.com/office/officeart/2005/8/layout/hierarchy3"/>
    <dgm:cxn modelId="{462FBB3B-57B1-435E-81D6-0BDB8EC80C66}" type="presOf" srcId="{E8AFBB92-0064-425A-942B-7F621B5C0B48}" destId="{AB601E70-E28D-4BB6-B46D-1A596C819644}" srcOrd="0" destOrd="0" presId="urn:microsoft.com/office/officeart/2005/8/layout/hierarchy3"/>
    <dgm:cxn modelId="{DF2FB240-7837-4E5C-A28B-C6053417467D}" srcId="{F8E60B07-678C-47C7-A8F4-385FA40A0945}" destId="{F0202A79-A150-476B-87DA-95BCFDA7830D}" srcOrd="0" destOrd="0" parTransId="{71FEC7BE-73F6-4C3E-980E-AC850D09EE68}" sibTransId="{760EBD8F-609F-4DFD-9C56-1277DBA1381D}"/>
    <dgm:cxn modelId="{9FF02A5D-766D-41B7-9A81-3592DA565A6B}" srcId="{9D969094-B073-4BE5-A8B1-C90C7CAA200B}" destId="{E8AFBB92-0064-425A-942B-7F621B5C0B48}" srcOrd="1" destOrd="0" parTransId="{3438AF6B-664F-4BEA-BB56-AB9718373721}" sibTransId="{E5AA2E7C-B34A-40D8-A66E-E451B1022AFF}"/>
    <dgm:cxn modelId="{1BB39B44-FED2-41D6-847C-D1ABB4CEDD7C}" type="presOf" srcId="{71FEC7BE-73F6-4C3E-980E-AC850D09EE68}" destId="{A900781B-56B7-4561-8ECB-A401F313B4DE}" srcOrd="0" destOrd="0" presId="urn:microsoft.com/office/officeart/2005/8/layout/hierarchy3"/>
    <dgm:cxn modelId="{93E1FD44-37B5-41D7-A0AF-E1DA45F21D7C}" srcId="{E8AFBB92-0064-425A-942B-7F621B5C0B48}" destId="{0521BE9E-769B-4167-AA14-2649B7689E1B}" srcOrd="2" destOrd="0" parTransId="{B2B5678E-5352-4E57-99CA-FC1AC1D277C0}" sibTransId="{7CFC5D7E-B131-41DE-802E-B15023A975FD}"/>
    <dgm:cxn modelId="{167F0C4A-2B33-4FFA-8F53-41A356D53F0F}" type="presOf" srcId="{6BEC9B85-3BB4-47A1-8256-E4D50CEE7B98}" destId="{807F6C00-9722-4254-BE0B-7B8AF90A9C5E}" srcOrd="0" destOrd="0" presId="urn:microsoft.com/office/officeart/2005/8/layout/hierarchy3"/>
    <dgm:cxn modelId="{2C5F8C4B-F30A-421A-B018-16BA781AF13E}" type="presOf" srcId="{83C3875A-9707-4426-9DE6-541462174E0E}" destId="{D5693E3D-D222-48AE-8CB5-5305E4CCF2EE}" srcOrd="0" destOrd="0" presId="urn:microsoft.com/office/officeart/2005/8/layout/hierarchy3"/>
    <dgm:cxn modelId="{63E85A55-E800-4BA8-B262-860389603C44}" srcId="{F8E60B07-678C-47C7-A8F4-385FA40A0945}" destId="{06F2CF12-4C01-4E58-8AE5-597FEC104619}" srcOrd="3" destOrd="0" parTransId="{533C34A3-0266-4BCE-AD8D-67C1DD0B3710}" sibTransId="{543A0A12-80E6-4FCF-80D9-E491AA3CB536}"/>
    <dgm:cxn modelId="{DC1F9775-ECC8-4B11-B665-0102E9303A96}" srcId="{F8E60B07-678C-47C7-A8F4-385FA40A0945}" destId="{83C3875A-9707-4426-9DE6-541462174E0E}" srcOrd="1" destOrd="0" parTransId="{88E69E29-B110-4DFE-A6A0-893DA844139E}" sibTransId="{9778DC9F-3FB6-4004-8E8B-A1441EAD64D8}"/>
    <dgm:cxn modelId="{E71BFD59-C212-4F64-BCC8-F08D04F2465C}" srcId="{F8E60B07-678C-47C7-A8F4-385FA40A0945}" destId="{F5315165-C746-4BFC-A41B-0D4A34AFAD09}" srcOrd="2" destOrd="0" parTransId="{4859CE1B-6AB3-4674-8A74-F2C6C4E9970C}" sibTransId="{E8A1FED1-2AB7-4D58-903A-85B81876B397}"/>
    <dgm:cxn modelId="{19013182-1FA3-481C-A817-2C9143620B9A}" srcId="{9D969094-B073-4BE5-A8B1-C90C7CAA200B}" destId="{F8E60B07-678C-47C7-A8F4-385FA40A0945}" srcOrd="0" destOrd="0" parTransId="{F253930B-5CA4-4F0D-8F0B-FDAB82BE1C42}" sibTransId="{C7C32E96-DD99-4DE3-B5E9-907E8612DA77}"/>
    <dgm:cxn modelId="{D58E91A0-9D7D-47EE-BFB2-6814257973FE}" type="presOf" srcId="{81EC9F5E-4265-4344-B2D3-5349C260F38A}" destId="{3C63366A-5A86-405C-ADA5-B07B5BBE5E18}" srcOrd="0" destOrd="0" presId="urn:microsoft.com/office/officeart/2005/8/layout/hierarchy3"/>
    <dgm:cxn modelId="{96A634A4-F7AE-4814-9C5D-0D90CAC1064B}" type="presOf" srcId="{F29C90E4-1316-4990-819D-84D9CEF3BABC}" destId="{48AD6F27-44D7-40FA-8E0C-0BD41A2A9F2C}" srcOrd="0" destOrd="0" presId="urn:microsoft.com/office/officeart/2005/8/layout/hierarchy3"/>
    <dgm:cxn modelId="{A0AF2EAE-5CB8-462F-B87D-44F6390263A2}" type="presOf" srcId="{F8E60B07-678C-47C7-A8F4-385FA40A0945}" destId="{22EFF035-54DB-48AF-8B70-E3E0A5ACDACF}" srcOrd="1" destOrd="0" presId="urn:microsoft.com/office/officeart/2005/8/layout/hierarchy3"/>
    <dgm:cxn modelId="{53490BB4-C502-448F-9932-061E8CC24136}" type="presOf" srcId="{E8AFBB92-0064-425A-942B-7F621B5C0B48}" destId="{563DCB04-3AC8-4962-AECA-376031C1D8BF}" srcOrd="1" destOrd="0" presId="urn:microsoft.com/office/officeart/2005/8/layout/hierarchy3"/>
    <dgm:cxn modelId="{D44B47D6-30AB-4432-AAB7-5BD49C3F94A0}" srcId="{E8AFBB92-0064-425A-942B-7F621B5C0B48}" destId="{6BEC9B85-3BB4-47A1-8256-E4D50CEE7B98}" srcOrd="3" destOrd="0" parTransId="{A8B17C8F-EB5F-4E23-A177-BDD183CE5DAD}" sibTransId="{29CFDE30-BC3B-48AC-B8C3-615DB3C85871}"/>
    <dgm:cxn modelId="{1C76D7D9-BE3E-40D6-90AA-781049316001}" type="presOf" srcId="{06F2CF12-4C01-4E58-8AE5-597FEC104619}" destId="{271E3948-6F6E-4E70-8A1A-7787A28FA2B9}" srcOrd="0" destOrd="0" presId="urn:microsoft.com/office/officeart/2005/8/layout/hierarchy3"/>
    <dgm:cxn modelId="{DDA83EDB-A78C-48E3-9C93-57B439D788DE}" type="presOf" srcId="{7DF7F34D-69BD-4CFE-9272-1F6103934A83}" destId="{25DD0273-DCC7-4851-9399-538B05D10685}" srcOrd="0" destOrd="0" presId="urn:microsoft.com/office/officeart/2005/8/layout/hierarchy3"/>
    <dgm:cxn modelId="{6CCA9FDC-6D7C-43C6-8B58-851D50D40F45}" type="presOf" srcId="{F8E60B07-678C-47C7-A8F4-385FA40A0945}" destId="{6E708A35-ABB6-4B83-8676-4EA290211331}" srcOrd="0" destOrd="0" presId="urn:microsoft.com/office/officeart/2005/8/layout/hierarchy3"/>
    <dgm:cxn modelId="{601683DD-8A37-4943-8136-C7BFF2C99AA7}" srcId="{E8AFBB92-0064-425A-942B-7F621B5C0B48}" destId="{81EC9F5E-4265-4344-B2D3-5349C260F38A}" srcOrd="0" destOrd="0" parTransId="{F29C90E4-1316-4990-819D-84D9CEF3BABC}" sibTransId="{A22EC13C-942B-4478-ACCB-6815354D9FA3}"/>
    <dgm:cxn modelId="{54F327DF-C430-4E77-89D4-BFC146CCEA89}" srcId="{E8AFBB92-0064-425A-942B-7F621B5C0B48}" destId="{7DF7F34D-69BD-4CFE-9272-1F6103934A83}" srcOrd="1" destOrd="0" parTransId="{920981D9-BE00-4D5F-8950-2B8E30C36635}" sibTransId="{3DF9167E-5331-4319-9F15-FF878B4F2EE8}"/>
    <dgm:cxn modelId="{DC96F3F1-8669-4C83-B28B-E93C090E2E94}" type="presOf" srcId="{920981D9-BE00-4D5F-8950-2B8E30C36635}" destId="{B960DEED-1290-4E3E-BCE5-C1119DC52F38}" srcOrd="0" destOrd="0" presId="urn:microsoft.com/office/officeart/2005/8/layout/hierarchy3"/>
    <dgm:cxn modelId="{349E7AF7-555A-4743-B085-F82EC3D8E9A4}" type="presOf" srcId="{A8B17C8F-EB5F-4E23-A177-BDD183CE5DAD}" destId="{858D1A96-2AA6-4D60-A88B-4E1FB7B7DB61}" srcOrd="0" destOrd="0" presId="urn:microsoft.com/office/officeart/2005/8/layout/hierarchy3"/>
    <dgm:cxn modelId="{9F82644C-2865-4C5E-862A-87992CE808FB}" type="presParOf" srcId="{522C1283-6D4E-4153-8BFE-8D4D27A7F14A}" destId="{39F05494-6042-4020-A779-520FA933BBA4}" srcOrd="0" destOrd="0" presId="urn:microsoft.com/office/officeart/2005/8/layout/hierarchy3"/>
    <dgm:cxn modelId="{86ABF26B-48B0-4BD7-B122-B95EE2F88D03}" type="presParOf" srcId="{39F05494-6042-4020-A779-520FA933BBA4}" destId="{0764DD09-7A4B-49EF-B369-948542BBFAE3}" srcOrd="0" destOrd="0" presId="urn:microsoft.com/office/officeart/2005/8/layout/hierarchy3"/>
    <dgm:cxn modelId="{641E97B5-2A04-4220-B284-B5AF320F03C1}" type="presParOf" srcId="{0764DD09-7A4B-49EF-B369-948542BBFAE3}" destId="{6E708A35-ABB6-4B83-8676-4EA290211331}" srcOrd="0" destOrd="0" presId="urn:microsoft.com/office/officeart/2005/8/layout/hierarchy3"/>
    <dgm:cxn modelId="{2A4B6921-C787-45AC-938F-C3999F710C11}" type="presParOf" srcId="{0764DD09-7A4B-49EF-B369-948542BBFAE3}" destId="{22EFF035-54DB-48AF-8B70-E3E0A5ACDACF}" srcOrd="1" destOrd="0" presId="urn:microsoft.com/office/officeart/2005/8/layout/hierarchy3"/>
    <dgm:cxn modelId="{6316E599-86A6-4336-A485-EE3C2F0DAF90}" type="presParOf" srcId="{39F05494-6042-4020-A779-520FA933BBA4}" destId="{8A547877-3B28-4B6C-9F0E-798F54CD0989}" srcOrd="1" destOrd="0" presId="urn:microsoft.com/office/officeart/2005/8/layout/hierarchy3"/>
    <dgm:cxn modelId="{E65187DD-AFCC-42E5-B26F-7C423690F956}" type="presParOf" srcId="{8A547877-3B28-4B6C-9F0E-798F54CD0989}" destId="{A900781B-56B7-4561-8ECB-A401F313B4DE}" srcOrd="0" destOrd="0" presId="urn:microsoft.com/office/officeart/2005/8/layout/hierarchy3"/>
    <dgm:cxn modelId="{CF7B5A22-C64D-4BC5-AB20-6CAB7CE20982}" type="presParOf" srcId="{8A547877-3B28-4B6C-9F0E-798F54CD0989}" destId="{386032B2-5988-4032-A23B-4448E5098FDE}" srcOrd="1" destOrd="0" presId="urn:microsoft.com/office/officeart/2005/8/layout/hierarchy3"/>
    <dgm:cxn modelId="{02CD8C89-A3C1-484C-A1CC-1BF1CE20CF84}" type="presParOf" srcId="{8A547877-3B28-4B6C-9F0E-798F54CD0989}" destId="{9A81EFFB-7E0B-4447-9DBB-0269C8051231}" srcOrd="2" destOrd="0" presId="urn:microsoft.com/office/officeart/2005/8/layout/hierarchy3"/>
    <dgm:cxn modelId="{3A9870CA-D2CD-4F0D-AAAB-2B78682BF1AE}" type="presParOf" srcId="{8A547877-3B28-4B6C-9F0E-798F54CD0989}" destId="{D5693E3D-D222-48AE-8CB5-5305E4CCF2EE}" srcOrd="3" destOrd="0" presId="urn:microsoft.com/office/officeart/2005/8/layout/hierarchy3"/>
    <dgm:cxn modelId="{9097B442-637E-478D-853E-D6945911B8A9}" type="presParOf" srcId="{8A547877-3B28-4B6C-9F0E-798F54CD0989}" destId="{20BEF058-0207-4DF8-A021-9B375B754D06}" srcOrd="4" destOrd="0" presId="urn:microsoft.com/office/officeart/2005/8/layout/hierarchy3"/>
    <dgm:cxn modelId="{2F114CC3-FB7A-4510-AEB4-F4E45AA456B5}" type="presParOf" srcId="{8A547877-3B28-4B6C-9F0E-798F54CD0989}" destId="{12E7935B-B198-4441-B8BE-4D57D4155FC3}" srcOrd="5" destOrd="0" presId="urn:microsoft.com/office/officeart/2005/8/layout/hierarchy3"/>
    <dgm:cxn modelId="{C430CB56-1F1E-461D-A295-6BC39EA22E38}" type="presParOf" srcId="{8A547877-3B28-4B6C-9F0E-798F54CD0989}" destId="{23F1AAAD-7F39-4810-9231-52B7B0DEA6F8}" srcOrd="6" destOrd="0" presId="urn:microsoft.com/office/officeart/2005/8/layout/hierarchy3"/>
    <dgm:cxn modelId="{E00A1C6B-CBE1-49BB-A6DF-6C246A1522A2}" type="presParOf" srcId="{8A547877-3B28-4B6C-9F0E-798F54CD0989}" destId="{271E3948-6F6E-4E70-8A1A-7787A28FA2B9}" srcOrd="7" destOrd="0" presId="urn:microsoft.com/office/officeart/2005/8/layout/hierarchy3"/>
    <dgm:cxn modelId="{8E04C370-7557-474C-BCC5-0E69166B800C}" type="presParOf" srcId="{522C1283-6D4E-4153-8BFE-8D4D27A7F14A}" destId="{5707D657-5D34-4F9B-84E8-FDA49D955AC3}" srcOrd="1" destOrd="0" presId="urn:microsoft.com/office/officeart/2005/8/layout/hierarchy3"/>
    <dgm:cxn modelId="{AFEB8188-F653-41FC-AEB0-AFC0056E5583}" type="presParOf" srcId="{5707D657-5D34-4F9B-84E8-FDA49D955AC3}" destId="{8BE7B124-907E-4201-8F46-39F4DF2D8DE5}" srcOrd="0" destOrd="0" presId="urn:microsoft.com/office/officeart/2005/8/layout/hierarchy3"/>
    <dgm:cxn modelId="{A3459B50-FB42-4B70-B835-58005068230A}" type="presParOf" srcId="{8BE7B124-907E-4201-8F46-39F4DF2D8DE5}" destId="{AB601E70-E28D-4BB6-B46D-1A596C819644}" srcOrd="0" destOrd="0" presId="urn:microsoft.com/office/officeart/2005/8/layout/hierarchy3"/>
    <dgm:cxn modelId="{F8FC0250-7E3D-4863-A62C-7C515AA78041}" type="presParOf" srcId="{8BE7B124-907E-4201-8F46-39F4DF2D8DE5}" destId="{563DCB04-3AC8-4962-AECA-376031C1D8BF}" srcOrd="1" destOrd="0" presId="urn:microsoft.com/office/officeart/2005/8/layout/hierarchy3"/>
    <dgm:cxn modelId="{70088B5D-455E-4445-8A67-8B63C009FFD9}" type="presParOf" srcId="{5707D657-5D34-4F9B-84E8-FDA49D955AC3}" destId="{070AA6C6-ACA3-4413-A049-6BDCCFFA8D93}" srcOrd="1" destOrd="0" presId="urn:microsoft.com/office/officeart/2005/8/layout/hierarchy3"/>
    <dgm:cxn modelId="{C4156B6E-0AA7-40D2-BDB4-1536298DADB0}" type="presParOf" srcId="{070AA6C6-ACA3-4413-A049-6BDCCFFA8D93}" destId="{48AD6F27-44D7-40FA-8E0C-0BD41A2A9F2C}" srcOrd="0" destOrd="0" presId="urn:microsoft.com/office/officeart/2005/8/layout/hierarchy3"/>
    <dgm:cxn modelId="{C364D309-A7FA-4ACC-9D25-F885221E3668}" type="presParOf" srcId="{070AA6C6-ACA3-4413-A049-6BDCCFFA8D93}" destId="{3C63366A-5A86-405C-ADA5-B07B5BBE5E18}" srcOrd="1" destOrd="0" presId="urn:microsoft.com/office/officeart/2005/8/layout/hierarchy3"/>
    <dgm:cxn modelId="{2E689710-8355-418A-9152-BDC3DFA942B9}" type="presParOf" srcId="{070AA6C6-ACA3-4413-A049-6BDCCFFA8D93}" destId="{B960DEED-1290-4E3E-BCE5-C1119DC52F38}" srcOrd="2" destOrd="0" presId="urn:microsoft.com/office/officeart/2005/8/layout/hierarchy3"/>
    <dgm:cxn modelId="{0305EBB0-382D-4161-AA4A-E404C2C09EBD}" type="presParOf" srcId="{070AA6C6-ACA3-4413-A049-6BDCCFFA8D93}" destId="{25DD0273-DCC7-4851-9399-538B05D10685}" srcOrd="3" destOrd="0" presId="urn:microsoft.com/office/officeart/2005/8/layout/hierarchy3"/>
    <dgm:cxn modelId="{71C78DB0-BBF3-4C96-904F-AE836FA785B8}" type="presParOf" srcId="{070AA6C6-ACA3-4413-A049-6BDCCFFA8D93}" destId="{34B97E24-94F8-4374-AFD2-C26AFDF7CDA2}" srcOrd="4" destOrd="0" presId="urn:microsoft.com/office/officeart/2005/8/layout/hierarchy3"/>
    <dgm:cxn modelId="{8559596E-5123-4CC9-A830-4E0589513C61}" type="presParOf" srcId="{070AA6C6-ACA3-4413-A049-6BDCCFFA8D93}" destId="{81EB41A5-90B6-4FDB-89E0-52426C9E868F}" srcOrd="5" destOrd="0" presId="urn:microsoft.com/office/officeart/2005/8/layout/hierarchy3"/>
    <dgm:cxn modelId="{D6DDE49A-5CB2-4386-B699-3363CCE301B9}" type="presParOf" srcId="{070AA6C6-ACA3-4413-A049-6BDCCFFA8D93}" destId="{858D1A96-2AA6-4D60-A88B-4E1FB7B7DB61}" srcOrd="6" destOrd="0" presId="urn:microsoft.com/office/officeart/2005/8/layout/hierarchy3"/>
    <dgm:cxn modelId="{B2D3E818-2A7F-4D0B-B211-11EAE0A1FDE3}" type="presParOf" srcId="{070AA6C6-ACA3-4413-A049-6BDCCFFA8D93}" destId="{807F6C00-9722-4254-BE0B-7B8AF90A9C5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2CB78C-4558-4778-91D1-448A51D993F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F94AAA2-8F21-4A0E-AC77-13A914206AE4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Внедрен </a:t>
          </a: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с 2018 года 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и в отличие от предыдущей системы проверок целью является </a:t>
          </a: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профилактика и предупреждение правонарушений 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без возбуждения административного производства</a:t>
          </a:r>
        </a:p>
      </dgm:t>
    </dgm:pt>
    <dgm:pt modelId="{07B41BC0-4919-4993-85E0-E0397E9D626C}" type="parTrans" cxnId="{D7302A1E-DFF6-4B94-9580-349E4AB66732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8A5043F-B65A-4152-8FF9-E41E5619AEC0}" type="sibTrans" cxnId="{D7302A1E-DFF6-4B94-9580-349E4AB66732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5E80D8B-1207-4562-B6A5-56CD1E5E1390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Выявление причин и условий противоправного поведения субъекта контроля, разъяснение правовых последствий правонарушения и убеждение в необходимости законопослушного поведения подконтрольного субъекта</a:t>
          </a:r>
        </a:p>
      </dgm:t>
    </dgm:pt>
    <dgm:pt modelId="{1203E6B0-B164-477B-8845-F46721F92AD4}" type="parTrans" cxnId="{6924EC4C-C8A9-40E4-BF3E-5FE7239DC73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BD7477E-D295-4F3C-90A1-82C94A6F6226}" type="sibTrans" cxnId="{6924EC4C-C8A9-40E4-BF3E-5FE7239DC73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19CDE77-939B-434D-B65C-2D3F18D30DB8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В рамках профилактического контроля КОКСНВО проводит систему оценок рисков, состоящей </a:t>
          </a: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из  количественных и качественных показателей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34A2CAE-CB8F-437F-823D-7CAFBD5C6BB5}" type="parTrans" cxnId="{AE86B8E3-940E-412E-953D-17B98AD78AB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4901779-8C48-46DC-86E9-2645F5BA3EC2}" type="sibTrans" cxnId="{AE86B8E3-940E-412E-953D-17B98AD78AB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45AA598-48AD-4ECC-85D9-B6098BEA1738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По итогам профилактического контроля вузам </a:t>
          </a: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дается две попытки устранить выявленные нарушения, на третий раз 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материалы проверки передаются в суд для лишения лицензии. </a:t>
          </a:r>
        </a:p>
      </dgm:t>
    </dgm:pt>
    <dgm:pt modelId="{C1379BA6-B1CB-48DA-BCFD-9520E1FDC85F}" type="parTrans" cxnId="{62649CFF-2308-463B-BB41-375A62595CD1}">
      <dgm:prSet/>
      <dgm:spPr/>
      <dgm:t>
        <a:bodyPr/>
        <a:lstStyle/>
        <a:p>
          <a:endParaRPr lang="ru-RU"/>
        </a:p>
      </dgm:t>
    </dgm:pt>
    <dgm:pt modelId="{FA901928-576D-4266-B215-B185E1328F96}" type="sibTrans" cxnId="{62649CFF-2308-463B-BB41-375A62595CD1}">
      <dgm:prSet/>
      <dgm:spPr/>
      <dgm:t>
        <a:bodyPr/>
        <a:lstStyle/>
        <a:p>
          <a:endParaRPr lang="ru-RU"/>
        </a:p>
      </dgm:t>
    </dgm:pt>
    <dgm:pt modelId="{477ABA30-B152-4409-9BAA-D6603A5E59E4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По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результатам профилактического контроля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сокращено вузов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 131 в 2018 году до 117 в 2022 году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B5E9BAD-ED02-49BB-B86F-8DE94297FD38}" type="parTrans" cxnId="{D4782727-2892-4E23-94DC-B930D93A0A24}">
      <dgm:prSet/>
      <dgm:spPr/>
      <dgm:t>
        <a:bodyPr/>
        <a:lstStyle/>
        <a:p>
          <a:endParaRPr lang="ru-RU"/>
        </a:p>
      </dgm:t>
    </dgm:pt>
    <dgm:pt modelId="{F00E6A9C-710C-448B-AD41-0E11BA125AA3}" type="sibTrans" cxnId="{D4782727-2892-4E23-94DC-B930D93A0A24}">
      <dgm:prSet/>
      <dgm:spPr/>
      <dgm:t>
        <a:bodyPr/>
        <a:lstStyle/>
        <a:p>
          <a:endParaRPr lang="ru-RU"/>
        </a:p>
      </dgm:t>
    </dgm:pt>
    <dgm:pt modelId="{4B7B46C1-292D-4309-B78B-A8DC92E8888F}" type="pres">
      <dgm:prSet presAssocID="{292CB78C-4558-4778-91D1-448A51D993FC}" presName="linear" presStyleCnt="0">
        <dgm:presLayoutVars>
          <dgm:animLvl val="lvl"/>
          <dgm:resizeHandles val="exact"/>
        </dgm:presLayoutVars>
      </dgm:prSet>
      <dgm:spPr/>
    </dgm:pt>
    <dgm:pt modelId="{5DDEDA4E-FDAB-43A3-AD64-751890B535DA}" type="pres">
      <dgm:prSet presAssocID="{3F94AAA2-8F21-4A0E-AC77-13A914206AE4}" presName="parentText" presStyleLbl="node1" presStyleIdx="0" presStyleCnt="5" custScaleY="118547">
        <dgm:presLayoutVars>
          <dgm:chMax val="0"/>
          <dgm:bulletEnabled val="1"/>
        </dgm:presLayoutVars>
      </dgm:prSet>
      <dgm:spPr/>
    </dgm:pt>
    <dgm:pt modelId="{780D1A93-5C42-43D3-ADFE-225B003BDF77}" type="pres">
      <dgm:prSet presAssocID="{78A5043F-B65A-4152-8FF9-E41E5619AEC0}" presName="spacer" presStyleCnt="0"/>
      <dgm:spPr/>
    </dgm:pt>
    <dgm:pt modelId="{9F22759B-BF53-4E82-8CB8-EBEE45C2FE48}" type="pres">
      <dgm:prSet presAssocID="{65E80D8B-1207-4562-B6A5-56CD1E5E1390}" presName="parentText" presStyleLbl="node1" presStyleIdx="1" presStyleCnt="5" custScaleY="113168">
        <dgm:presLayoutVars>
          <dgm:chMax val="0"/>
          <dgm:bulletEnabled val="1"/>
        </dgm:presLayoutVars>
      </dgm:prSet>
      <dgm:spPr/>
    </dgm:pt>
    <dgm:pt modelId="{E6998C51-444C-444E-833C-D12CCC7A35EA}" type="pres">
      <dgm:prSet presAssocID="{FBD7477E-D295-4F3C-90A1-82C94A6F6226}" presName="spacer" presStyleCnt="0"/>
      <dgm:spPr/>
    </dgm:pt>
    <dgm:pt modelId="{CFBCDB19-2FBE-462A-BDB0-5F7AC6C85C53}" type="pres">
      <dgm:prSet presAssocID="{D19CDE77-939B-434D-B65C-2D3F18D30DB8}" presName="parentText" presStyleLbl="node1" presStyleIdx="2" presStyleCnt="5" custScaleY="72186">
        <dgm:presLayoutVars>
          <dgm:chMax val="0"/>
          <dgm:bulletEnabled val="1"/>
        </dgm:presLayoutVars>
      </dgm:prSet>
      <dgm:spPr/>
    </dgm:pt>
    <dgm:pt modelId="{1CEA70AC-EDC5-4401-8D23-679BA74FCDCB}" type="pres">
      <dgm:prSet presAssocID="{54901779-8C48-46DC-86E9-2645F5BA3EC2}" presName="spacer" presStyleCnt="0"/>
      <dgm:spPr/>
    </dgm:pt>
    <dgm:pt modelId="{1838F27B-BED0-4C75-A9BB-2B7BA5B2EFAC}" type="pres">
      <dgm:prSet presAssocID="{F45AA598-48AD-4ECC-85D9-B6098BEA17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5D743E-50E6-4651-8A5D-9D216A3145FA}" type="pres">
      <dgm:prSet presAssocID="{FA901928-576D-4266-B215-B185E1328F96}" presName="spacer" presStyleCnt="0"/>
      <dgm:spPr/>
    </dgm:pt>
    <dgm:pt modelId="{914880E7-81AE-4C3C-937A-BF8D7DD939E1}" type="pres">
      <dgm:prSet presAssocID="{477ABA30-B152-4409-9BAA-D6603A5E59E4}" presName="parentText" presStyleLbl="node1" presStyleIdx="4" presStyleCnt="5" custScaleY="54266">
        <dgm:presLayoutVars>
          <dgm:chMax val="0"/>
          <dgm:bulletEnabled val="1"/>
        </dgm:presLayoutVars>
      </dgm:prSet>
      <dgm:spPr/>
    </dgm:pt>
  </dgm:ptLst>
  <dgm:cxnLst>
    <dgm:cxn modelId="{D7302A1E-DFF6-4B94-9580-349E4AB66732}" srcId="{292CB78C-4558-4778-91D1-448A51D993FC}" destId="{3F94AAA2-8F21-4A0E-AC77-13A914206AE4}" srcOrd="0" destOrd="0" parTransId="{07B41BC0-4919-4993-85E0-E0397E9D626C}" sibTransId="{78A5043F-B65A-4152-8FF9-E41E5619AEC0}"/>
    <dgm:cxn modelId="{D4782727-2892-4E23-94DC-B930D93A0A24}" srcId="{292CB78C-4558-4778-91D1-448A51D993FC}" destId="{477ABA30-B152-4409-9BAA-D6603A5E59E4}" srcOrd="4" destOrd="0" parTransId="{9B5E9BAD-ED02-49BB-B86F-8DE94297FD38}" sibTransId="{F00E6A9C-710C-448B-AD41-0E11BA125AA3}"/>
    <dgm:cxn modelId="{647C8848-F7EE-4FF2-9D8B-898220F59D28}" type="presOf" srcId="{292CB78C-4558-4778-91D1-448A51D993FC}" destId="{4B7B46C1-292D-4309-B78B-A8DC92E8888F}" srcOrd="0" destOrd="0" presId="urn:microsoft.com/office/officeart/2005/8/layout/vList2"/>
    <dgm:cxn modelId="{6924EC4C-C8A9-40E4-BF3E-5FE7239DC733}" srcId="{292CB78C-4558-4778-91D1-448A51D993FC}" destId="{65E80D8B-1207-4562-B6A5-56CD1E5E1390}" srcOrd="1" destOrd="0" parTransId="{1203E6B0-B164-477B-8845-F46721F92AD4}" sibTransId="{FBD7477E-D295-4F3C-90A1-82C94A6F6226}"/>
    <dgm:cxn modelId="{62BC0053-96B3-454B-9333-C0BD380856EF}" type="presOf" srcId="{3F94AAA2-8F21-4A0E-AC77-13A914206AE4}" destId="{5DDEDA4E-FDAB-43A3-AD64-751890B535DA}" srcOrd="0" destOrd="0" presId="urn:microsoft.com/office/officeart/2005/8/layout/vList2"/>
    <dgm:cxn modelId="{1F845C74-0677-4B54-8256-8FC5B01B75A1}" type="presOf" srcId="{477ABA30-B152-4409-9BAA-D6603A5E59E4}" destId="{914880E7-81AE-4C3C-937A-BF8D7DD939E1}" srcOrd="0" destOrd="0" presId="urn:microsoft.com/office/officeart/2005/8/layout/vList2"/>
    <dgm:cxn modelId="{92056A8D-8213-4171-AD44-5E157547F9C7}" type="presOf" srcId="{65E80D8B-1207-4562-B6A5-56CD1E5E1390}" destId="{9F22759B-BF53-4E82-8CB8-EBEE45C2FE48}" srcOrd="0" destOrd="0" presId="urn:microsoft.com/office/officeart/2005/8/layout/vList2"/>
    <dgm:cxn modelId="{0FF4528F-D579-441E-A284-70002E48F563}" type="presOf" srcId="{D19CDE77-939B-434D-B65C-2D3F18D30DB8}" destId="{CFBCDB19-2FBE-462A-BDB0-5F7AC6C85C53}" srcOrd="0" destOrd="0" presId="urn:microsoft.com/office/officeart/2005/8/layout/vList2"/>
    <dgm:cxn modelId="{AE86B8E3-940E-412E-953D-17B98AD78AB4}" srcId="{292CB78C-4558-4778-91D1-448A51D993FC}" destId="{D19CDE77-939B-434D-B65C-2D3F18D30DB8}" srcOrd="2" destOrd="0" parTransId="{434A2CAE-CB8F-437F-823D-7CAFBD5C6BB5}" sibTransId="{54901779-8C48-46DC-86E9-2645F5BA3EC2}"/>
    <dgm:cxn modelId="{091559F6-372C-41E2-BF22-847A378839EA}" type="presOf" srcId="{F45AA598-48AD-4ECC-85D9-B6098BEA1738}" destId="{1838F27B-BED0-4C75-A9BB-2B7BA5B2EFAC}" srcOrd="0" destOrd="0" presId="urn:microsoft.com/office/officeart/2005/8/layout/vList2"/>
    <dgm:cxn modelId="{62649CFF-2308-463B-BB41-375A62595CD1}" srcId="{292CB78C-4558-4778-91D1-448A51D993FC}" destId="{F45AA598-48AD-4ECC-85D9-B6098BEA1738}" srcOrd="3" destOrd="0" parTransId="{C1379BA6-B1CB-48DA-BCFD-9520E1FDC85F}" sibTransId="{FA901928-576D-4266-B215-B185E1328F96}"/>
    <dgm:cxn modelId="{B5BE4B93-69C1-4727-A574-3A99BA81A88F}" type="presParOf" srcId="{4B7B46C1-292D-4309-B78B-A8DC92E8888F}" destId="{5DDEDA4E-FDAB-43A3-AD64-751890B535DA}" srcOrd="0" destOrd="0" presId="urn:microsoft.com/office/officeart/2005/8/layout/vList2"/>
    <dgm:cxn modelId="{FE746333-B62D-49D3-804A-998E3B63FBCC}" type="presParOf" srcId="{4B7B46C1-292D-4309-B78B-A8DC92E8888F}" destId="{780D1A93-5C42-43D3-ADFE-225B003BDF77}" srcOrd="1" destOrd="0" presId="urn:microsoft.com/office/officeart/2005/8/layout/vList2"/>
    <dgm:cxn modelId="{A283BC31-354F-44FB-BC51-128735E09025}" type="presParOf" srcId="{4B7B46C1-292D-4309-B78B-A8DC92E8888F}" destId="{9F22759B-BF53-4E82-8CB8-EBEE45C2FE48}" srcOrd="2" destOrd="0" presId="urn:microsoft.com/office/officeart/2005/8/layout/vList2"/>
    <dgm:cxn modelId="{24EE80C3-448D-43B7-BF0B-E2218EDAF56F}" type="presParOf" srcId="{4B7B46C1-292D-4309-B78B-A8DC92E8888F}" destId="{E6998C51-444C-444E-833C-D12CCC7A35EA}" srcOrd="3" destOrd="0" presId="urn:microsoft.com/office/officeart/2005/8/layout/vList2"/>
    <dgm:cxn modelId="{22328126-C609-4095-B62A-0C45F2389204}" type="presParOf" srcId="{4B7B46C1-292D-4309-B78B-A8DC92E8888F}" destId="{CFBCDB19-2FBE-462A-BDB0-5F7AC6C85C53}" srcOrd="4" destOrd="0" presId="urn:microsoft.com/office/officeart/2005/8/layout/vList2"/>
    <dgm:cxn modelId="{40C95CFB-221D-4EEE-96A2-7C60F0754667}" type="presParOf" srcId="{4B7B46C1-292D-4309-B78B-A8DC92E8888F}" destId="{1CEA70AC-EDC5-4401-8D23-679BA74FCDCB}" srcOrd="5" destOrd="0" presId="urn:microsoft.com/office/officeart/2005/8/layout/vList2"/>
    <dgm:cxn modelId="{CCCFDEC7-4FAF-4B0F-B835-E8FDB9883FF1}" type="presParOf" srcId="{4B7B46C1-292D-4309-B78B-A8DC92E8888F}" destId="{1838F27B-BED0-4C75-A9BB-2B7BA5B2EFAC}" srcOrd="6" destOrd="0" presId="urn:microsoft.com/office/officeart/2005/8/layout/vList2"/>
    <dgm:cxn modelId="{0B89B384-F63F-447A-98F1-A1E47943B91B}" type="presParOf" srcId="{4B7B46C1-292D-4309-B78B-A8DC92E8888F}" destId="{425D743E-50E6-4651-8A5D-9D216A3145FA}" srcOrd="7" destOrd="0" presId="urn:microsoft.com/office/officeart/2005/8/layout/vList2"/>
    <dgm:cxn modelId="{F4739228-6649-4CA4-968B-3093F13A13DE}" type="presParOf" srcId="{4B7B46C1-292D-4309-B78B-A8DC92E8888F}" destId="{914880E7-81AE-4C3C-937A-BF8D7DD939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F7B88D-9542-4E73-A1E7-20EC53A3FBB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44EF90-9A8D-437A-9035-C2C2132B1260}">
      <dgm:prSet phldrT="[Текст]" custT="1"/>
      <dgm:spPr/>
      <dgm:t>
        <a:bodyPr/>
        <a:lstStyle/>
        <a:p>
          <a:r>
            <a:rPr lang="kk-KZ" sz="1400" b="1">
              <a:solidFill>
                <a:srgbClr val="002060"/>
              </a:solidFill>
              <a:latin typeface="Century Gothic" panose="020B0502020202020204" pitchFamily="34" charset="0"/>
            </a:rPr>
            <a:t>102</a:t>
          </a:r>
          <a:r>
            <a:rPr lang="kk-KZ" sz="1400">
              <a:solidFill>
                <a:srgbClr val="002060"/>
              </a:solidFill>
              <a:latin typeface="Century Gothic" panose="020B0502020202020204" pitchFamily="34" charset="0"/>
            </a:rPr>
            <a:t> вуза прошли </a:t>
          </a:r>
          <a:r>
            <a:rPr lang="kk-KZ" sz="1400" b="1">
              <a:solidFill>
                <a:srgbClr val="002060"/>
              </a:solidFill>
              <a:latin typeface="Century Gothic" panose="020B0502020202020204" pitchFamily="34" charset="0"/>
            </a:rPr>
            <a:t>институциональную аккредитацию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4FC7E82-1C8F-41CD-A87D-D475B22B2747}" type="parTrans" cxnId="{49F955F4-6531-4874-AE92-ECCE2FDB915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B75F548F-E3CC-4FB8-AC98-F8B1170870DA}" type="sibTrans" cxnId="{49F955F4-6531-4874-AE92-ECCE2FDB915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32E1607-B664-41B5-A8FB-33F389854B9A}">
      <dgm:prSet phldrT="[Текст]" custT="1"/>
      <dgm:spPr/>
      <dgm:t>
        <a:bodyPr/>
        <a:lstStyle/>
        <a:p>
          <a:r>
            <a:rPr lang="kk-KZ" sz="1400" b="1">
              <a:solidFill>
                <a:srgbClr val="002060"/>
              </a:solidFill>
              <a:latin typeface="Century Gothic" panose="020B0502020202020204" pitchFamily="34" charset="0"/>
            </a:rPr>
            <a:t>4923 </a:t>
          </a:r>
          <a:r>
            <a:rPr lang="kk-KZ" sz="1400">
              <a:solidFill>
                <a:srgbClr val="002060"/>
              </a:solidFill>
              <a:latin typeface="Century Gothic" panose="020B0502020202020204" pitchFamily="34" charset="0"/>
            </a:rPr>
            <a:t>образовательных программ</a:t>
          </a:r>
          <a:r>
            <a:rPr lang="kk-KZ" sz="1400" b="1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kk-KZ" sz="1400">
              <a:solidFill>
                <a:srgbClr val="002060"/>
              </a:solidFill>
              <a:latin typeface="Century Gothic" panose="020B0502020202020204" pitchFamily="34" charset="0"/>
            </a:rPr>
            <a:t>вузов прошли </a:t>
          </a:r>
          <a:r>
            <a:rPr lang="kk-KZ" sz="1400" b="1">
              <a:solidFill>
                <a:srgbClr val="002060"/>
              </a:solidFill>
              <a:latin typeface="Century Gothic" panose="020B0502020202020204" pitchFamily="34" charset="0"/>
            </a:rPr>
            <a:t>специализированную аккредитацию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43EFF8A-AC7A-4F44-AF79-00CCE851EB35}" type="parTrans" cxnId="{2EED509B-A2C5-4EAC-BDDD-D6355FE872F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A9D6EEC-51C5-468B-871A-B84C3D37CFCD}" type="sibTrans" cxnId="{2EED509B-A2C5-4EAC-BDDD-D6355FE872F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6834E16-FAA4-452E-9759-8846EEFD9086}">
      <dgm:prSet phldrT="[Текст]" custT="1"/>
      <dgm:spPr/>
      <dgm:t>
        <a:bodyPr/>
        <a:lstStyle/>
        <a:p>
          <a:r>
            <a:rPr lang="kk-KZ" sz="1400" dirty="0">
              <a:solidFill>
                <a:srgbClr val="002060"/>
              </a:solidFill>
              <a:latin typeface="Century Gothic" panose="020B0502020202020204" pitchFamily="34" charset="0"/>
            </a:rPr>
            <a:t>В национальный реестр признанных аккредитационных органов сегодня </a:t>
          </a:r>
          <a:r>
            <a:rPr lang="kk-KZ" sz="1400" b="1" dirty="0">
              <a:solidFill>
                <a:srgbClr val="002060"/>
              </a:solidFill>
              <a:latin typeface="Century Gothic" panose="020B0502020202020204" pitchFamily="34" charset="0"/>
            </a:rPr>
            <a:t>входят 12 агентств </a:t>
          </a:r>
          <a:r>
            <a:rPr lang="kk-KZ" sz="1400" dirty="0">
              <a:solidFill>
                <a:srgbClr val="002060"/>
              </a:solidFill>
              <a:latin typeface="Century Gothic" panose="020B0502020202020204" pitchFamily="34" charset="0"/>
            </a:rPr>
            <a:t>( 6 национальных (НААР, НАОКО,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ARQA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KAZSEE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ECAQA, НКЦА</a:t>
          </a:r>
          <a:r>
            <a:rPr lang="kk-KZ" sz="1400" dirty="0">
              <a:solidFill>
                <a:srgbClr val="002060"/>
              </a:solidFill>
              <a:latin typeface="Century Gothic" panose="020B0502020202020204" pitchFamily="34" charset="0"/>
            </a:rPr>
            <a:t>) и 6 зарубежных (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ACQUIN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FIBAA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ASIIN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1400" dirty="0" err="1">
              <a:solidFill>
                <a:srgbClr val="002060"/>
              </a:solidFill>
              <a:latin typeface="Century Gothic" panose="020B0502020202020204" pitchFamily="34" charset="0"/>
            </a:rPr>
            <a:t>MusiQuE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ABET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dirty="0">
              <a:solidFill>
                <a:srgbClr val="002060"/>
              </a:solidFill>
              <a:latin typeface="Century Gothic" panose="020B0502020202020204" pitchFamily="34" charset="0"/>
            </a:rPr>
            <a:t>ACBSP</a:t>
          </a:r>
          <a:r>
            <a:rPr lang="kk-KZ" sz="1400" dirty="0">
              <a:solidFill>
                <a:srgbClr val="002060"/>
              </a:solidFill>
              <a:latin typeface="Century Gothic" panose="020B0502020202020204" pitchFamily="34" charset="0"/>
            </a:rPr>
            <a:t>)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CC62636-BF3F-4606-B2F8-C901669FC262}" type="parTrans" cxnId="{6541354C-2CE3-469C-A19C-4954649A826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7C28D7B-5446-4477-BC88-E2F16B442B48}" type="sibTrans" cxnId="{6541354C-2CE3-469C-A19C-4954649A826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A11178F-794D-45A3-A405-039A422ADE89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Аккредитация была введена в начале 2000-х годов в форме государственной аккредитации на основе 27 количественных показателей эффективности</a:t>
          </a:r>
        </a:p>
      </dgm:t>
    </dgm:pt>
    <dgm:pt modelId="{E5ED7FA6-D50E-4F66-B7B4-188FD17399AB}" type="parTrans" cxnId="{B104A22B-2C50-443F-B106-F2B84482795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C27B35F-454F-4948-9C41-D50B0494A8B9}" type="sibTrans" cxnId="{B104A22B-2C50-443F-B106-F2B84482795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5A000E8-46D0-4959-8F1A-A8ED396AEDF6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2015 году происходит </a:t>
          </a:r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полный переход </a:t>
          </a:r>
          <a:r>
            <a:rPr lang="ru-RU" sz="1400" dirty="0">
              <a:solidFill>
                <a:srgbClr val="002060"/>
              </a:solidFill>
              <a:latin typeface="Century Gothic" panose="020B0502020202020204" pitchFamily="34" charset="0"/>
            </a:rPr>
            <a:t>от государственной аттестации к институциональной и специализированной аккредитации</a:t>
          </a:r>
        </a:p>
      </dgm:t>
    </dgm:pt>
    <dgm:pt modelId="{FFDB0077-574D-449B-BE1C-13159FC4074C}" type="parTrans" cxnId="{3297CF74-6A6F-4545-975F-4C8EB20F3B6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83FD9F1-2D12-42B2-8A6C-C5F95E78D303}" type="sibTrans" cxnId="{3297CF74-6A6F-4545-975F-4C8EB20F3B6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63B12FB-FC0A-4187-861C-C62EB63247E5}" type="pres">
      <dgm:prSet presAssocID="{E7F7B88D-9542-4E73-A1E7-20EC53A3FBB5}" presName="linear" presStyleCnt="0">
        <dgm:presLayoutVars>
          <dgm:animLvl val="lvl"/>
          <dgm:resizeHandles val="exact"/>
        </dgm:presLayoutVars>
      </dgm:prSet>
      <dgm:spPr/>
    </dgm:pt>
    <dgm:pt modelId="{29B8F3C6-C559-484A-A54B-81B35753BFEC}" type="pres">
      <dgm:prSet presAssocID="{7A11178F-794D-45A3-A405-039A422ADE89}" presName="parentText" presStyleLbl="node1" presStyleIdx="0" presStyleCnt="5" custScaleY="77135">
        <dgm:presLayoutVars>
          <dgm:chMax val="0"/>
          <dgm:bulletEnabled val="1"/>
        </dgm:presLayoutVars>
      </dgm:prSet>
      <dgm:spPr/>
    </dgm:pt>
    <dgm:pt modelId="{AFC2D68E-8880-4A31-AA05-646E52B6816C}" type="pres">
      <dgm:prSet presAssocID="{2C27B35F-454F-4948-9C41-D50B0494A8B9}" presName="spacer" presStyleCnt="0"/>
      <dgm:spPr/>
    </dgm:pt>
    <dgm:pt modelId="{CBE5AD7D-D066-4B6E-A3A8-68B98EB2BD97}" type="pres">
      <dgm:prSet presAssocID="{E5A000E8-46D0-4959-8F1A-A8ED396AEDF6}" presName="parentText" presStyleLbl="node1" presStyleIdx="1" presStyleCnt="5" custScaleY="73835">
        <dgm:presLayoutVars>
          <dgm:chMax val="0"/>
          <dgm:bulletEnabled val="1"/>
        </dgm:presLayoutVars>
      </dgm:prSet>
      <dgm:spPr/>
    </dgm:pt>
    <dgm:pt modelId="{8317B183-3A3D-40A6-A733-514F29B2A037}" type="pres">
      <dgm:prSet presAssocID="{483FD9F1-2D12-42B2-8A6C-C5F95E78D303}" presName="spacer" presStyleCnt="0"/>
      <dgm:spPr/>
    </dgm:pt>
    <dgm:pt modelId="{939A3099-E95B-41FB-BA11-1ECE108F723C}" type="pres">
      <dgm:prSet presAssocID="{BF44EF90-9A8D-437A-9035-C2C2132B1260}" presName="parentText" presStyleLbl="node1" presStyleIdx="2" presStyleCnt="5" custScaleY="59864">
        <dgm:presLayoutVars>
          <dgm:chMax val="0"/>
          <dgm:bulletEnabled val="1"/>
        </dgm:presLayoutVars>
      </dgm:prSet>
      <dgm:spPr/>
    </dgm:pt>
    <dgm:pt modelId="{9CC4FAA7-1FD4-4531-9372-01A0AFC55999}" type="pres">
      <dgm:prSet presAssocID="{B75F548F-E3CC-4FB8-AC98-F8B1170870DA}" presName="spacer" presStyleCnt="0"/>
      <dgm:spPr/>
    </dgm:pt>
    <dgm:pt modelId="{F3F3BF8B-CB54-427F-9DFD-6318D697136F}" type="pres">
      <dgm:prSet presAssocID="{632E1607-B664-41B5-A8FB-33F389854B9A}" presName="parentText" presStyleLbl="node1" presStyleIdx="3" presStyleCnt="5" custScaleY="67276">
        <dgm:presLayoutVars>
          <dgm:chMax val="0"/>
          <dgm:bulletEnabled val="1"/>
        </dgm:presLayoutVars>
      </dgm:prSet>
      <dgm:spPr/>
    </dgm:pt>
    <dgm:pt modelId="{BA95B4B7-F6A3-4286-8CB1-D3A8C47E5DCF}" type="pres">
      <dgm:prSet presAssocID="{0A9D6EEC-51C5-468B-871A-B84C3D37CFCD}" presName="spacer" presStyleCnt="0"/>
      <dgm:spPr/>
    </dgm:pt>
    <dgm:pt modelId="{3B95F12B-85E6-40A2-9D5E-8CCB23278DCE}" type="pres">
      <dgm:prSet presAssocID="{C6834E16-FAA4-452E-9759-8846EEFD90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F8BCB0C-4314-4F7C-9194-A0FDD05B8228}" type="presOf" srcId="{632E1607-B664-41B5-A8FB-33F389854B9A}" destId="{F3F3BF8B-CB54-427F-9DFD-6318D697136F}" srcOrd="0" destOrd="0" presId="urn:microsoft.com/office/officeart/2005/8/layout/vList2"/>
    <dgm:cxn modelId="{B104A22B-2C50-443F-B106-F2B844827958}" srcId="{E7F7B88D-9542-4E73-A1E7-20EC53A3FBB5}" destId="{7A11178F-794D-45A3-A405-039A422ADE89}" srcOrd="0" destOrd="0" parTransId="{E5ED7FA6-D50E-4F66-B7B4-188FD17399AB}" sibTransId="{2C27B35F-454F-4948-9C41-D50B0494A8B9}"/>
    <dgm:cxn modelId="{93749B38-14C6-475B-A00D-E2463046EBFD}" type="presOf" srcId="{E5A000E8-46D0-4959-8F1A-A8ED396AEDF6}" destId="{CBE5AD7D-D066-4B6E-A3A8-68B98EB2BD97}" srcOrd="0" destOrd="0" presId="urn:microsoft.com/office/officeart/2005/8/layout/vList2"/>
    <dgm:cxn modelId="{01631E5E-3F40-41CF-9D92-CAE346753B9C}" type="presOf" srcId="{C6834E16-FAA4-452E-9759-8846EEFD9086}" destId="{3B95F12B-85E6-40A2-9D5E-8CCB23278DCE}" srcOrd="0" destOrd="0" presId="urn:microsoft.com/office/officeart/2005/8/layout/vList2"/>
    <dgm:cxn modelId="{6541354C-2CE3-469C-A19C-4954649A8262}" srcId="{E7F7B88D-9542-4E73-A1E7-20EC53A3FBB5}" destId="{C6834E16-FAA4-452E-9759-8846EEFD9086}" srcOrd="4" destOrd="0" parTransId="{CCC62636-BF3F-4606-B2F8-C901669FC262}" sibTransId="{57C28D7B-5446-4477-BC88-E2F16B442B48}"/>
    <dgm:cxn modelId="{3297CF74-6A6F-4545-975F-4C8EB20F3B6D}" srcId="{E7F7B88D-9542-4E73-A1E7-20EC53A3FBB5}" destId="{E5A000E8-46D0-4959-8F1A-A8ED396AEDF6}" srcOrd="1" destOrd="0" parTransId="{FFDB0077-574D-449B-BE1C-13159FC4074C}" sibTransId="{483FD9F1-2D12-42B2-8A6C-C5F95E78D303}"/>
    <dgm:cxn modelId="{2F96D38C-DF27-41E7-98DE-B4898A659AD5}" type="presOf" srcId="{7A11178F-794D-45A3-A405-039A422ADE89}" destId="{29B8F3C6-C559-484A-A54B-81B35753BFEC}" srcOrd="0" destOrd="0" presId="urn:microsoft.com/office/officeart/2005/8/layout/vList2"/>
    <dgm:cxn modelId="{2EED509B-A2C5-4EAC-BDDD-D6355FE872F9}" srcId="{E7F7B88D-9542-4E73-A1E7-20EC53A3FBB5}" destId="{632E1607-B664-41B5-A8FB-33F389854B9A}" srcOrd="3" destOrd="0" parTransId="{643EFF8A-AC7A-4F44-AF79-00CCE851EB35}" sibTransId="{0A9D6EEC-51C5-468B-871A-B84C3D37CFCD}"/>
    <dgm:cxn modelId="{D10B95B9-B513-4A7D-83D4-018AFC2BC5FA}" type="presOf" srcId="{BF44EF90-9A8D-437A-9035-C2C2132B1260}" destId="{939A3099-E95B-41FB-BA11-1ECE108F723C}" srcOrd="0" destOrd="0" presId="urn:microsoft.com/office/officeart/2005/8/layout/vList2"/>
    <dgm:cxn modelId="{2370BBCB-5539-4FB9-9928-33260C125380}" type="presOf" srcId="{E7F7B88D-9542-4E73-A1E7-20EC53A3FBB5}" destId="{663B12FB-FC0A-4187-861C-C62EB63247E5}" srcOrd="0" destOrd="0" presId="urn:microsoft.com/office/officeart/2005/8/layout/vList2"/>
    <dgm:cxn modelId="{49F955F4-6531-4874-AE92-ECCE2FDB915A}" srcId="{E7F7B88D-9542-4E73-A1E7-20EC53A3FBB5}" destId="{BF44EF90-9A8D-437A-9035-C2C2132B1260}" srcOrd="2" destOrd="0" parTransId="{14FC7E82-1C8F-41CD-A87D-D475B22B2747}" sibTransId="{B75F548F-E3CC-4FB8-AC98-F8B1170870DA}"/>
    <dgm:cxn modelId="{81A7132C-1B4F-4CBC-B91A-DD4457EC1DAE}" type="presParOf" srcId="{663B12FB-FC0A-4187-861C-C62EB63247E5}" destId="{29B8F3C6-C559-484A-A54B-81B35753BFEC}" srcOrd="0" destOrd="0" presId="urn:microsoft.com/office/officeart/2005/8/layout/vList2"/>
    <dgm:cxn modelId="{FFF9AF85-55B2-459C-8E5C-0BBF14955027}" type="presParOf" srcId="{663B12FB-FC0A-4187-861C-C62EB63247E5}" destId="{AFC2D68E-8880-4A31-AA05-646E52B6816C}" srcOrd="1" destOrd="0" presId="urn:microsoft.com/office/officeart/2005/8/layout/vList2"/>
    <dgm:cxn modelId="{4500CC74-3E20-437C-BE81-AFCDC66DB874}" type="presParOf" srcId="{663B12FB-FC0A-4187-861C-C62EB63247E5}" destId="{CBE5AD7D-D066-4B6E-A3A8-68B98EB2BD97}" srcOrd="2" destOrd="0" presId="urn:microsoft.com/office/officeart/2005/8/layout/vList2"/>
    <dgm:cxn modelId="{3DD478FC-3896-41D4-8266-F4226819425D}" type="presParOf" srcId="{663B12FB-FC0A-4187-861C-C62EB63247E5}" destId="{8317B183-3A3D-40A6-A733-514F29B2A037}" srcOrd="3" destOrd="0" presId="urn:microsoft.com/office/officeart/2005/8/layout/vList2"/>
    <dgm:cxn modelId="{6483E383-4B12-4BF9-A06C-8BEF6616B2B4}" type="presParOf" srcId="{663B12FB-FC0A-4187-861C-C62EB63247E5}" destId="{939A3099-E95B-41FB-BA11-1ECE108F723C}" srcOrd="4" destOrd="0" presId="urn:microsoft.com/office/officeart/2005/8/layout/vList2"/>
    <dgm:cxn modelId="{D3B6B440-E6BA-47CA-A4EF-5EE7BE09A2B2}" type="presParOf" srcId="{663B12FB-FC0A-4187-861C-C62EB63247E5}" destId="{9CC4FAA7-1FD4-4531-9372-01A0AFC55999}" srcOrd="5" destOrd="0" presId="urn:microsoft.com/office/officeart/2005/8/layout/vList2"/>
    <dgm:cxn modelId="{0BFE806F-B32D-4DED-87EA-5574781A38E7}" type="presParOf" srcId="{663B12FB-FC0A-4187-861C-C62EB63247E5}" destId="{F3F3BF8B-CB54-427F-9DFD-6318D697136F}" srcOrd="6" destOrd="0" presId="urn:microsoft.com/office/officeart/2005/8/layout/vList2"/>
    <dgm:cxn modelId="{5C0ED6F8-E820-4E57-B60F-122FE3DED567}" type="presParOf" srcId="{663B12FB-FC0A-4187-861C-C62EB63247E5}" destId="{BA95B4B7-F6A3-4286-8CB1-D3A8C47E5DCF}" srcOrd="7" destOrd="0" presId="urn:microsoft.com/office/officeart/2005/8/layout/vList2"/>
    <dgm:cxn modelId="{0577A6A8-12F3-4BD9-AB64-2D47BF00A083}" type="presParOf" srcId="{663B12FB-FC0A-4187-861C-C62EB63247E5}" destId="{3B95F12B-85E6-40A2-9D5E-8CCB23278D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FADA1F-EADE-47FD-A005-127912C4F73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KZ"/>
        </a:p>
      </dgm:t>
    </dgm:pt>
    <dgm:pt modelId="{25D11266-9F1F-4451-8C05-D8F8D97850B8}">
      <dgm:prSet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Стандарты и Руководства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C4C1F20-9779-4C4F-A73E-22003102D167}" type="parTrans" cxnId="{B66EC8CE-8F16-404E-AEF4-BF416F3FA0B3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52BC75D-5FBC-48A7-911A-C86E1B001A97}" type="sibTrans" cxnId="{B66EC8CE-8F16-404E-AEF4-BF416F3FA0B3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20D911F-5BA7-4C28-BF86-67D3FB8F0852}">
      <dgm:prSet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Оценка качественных данных</a:t>
          </a:r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E2FE3E6-3DE0-4AF1-A8D7-EEE096239294}" type="parTrans" cxnId="{FB89D953-074F-46FD-A5EF-CEA679C731B8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D3C7D2B-3810-48F0-BE16-4ED7B2EEA957}" type="sibTrans" cxnId="{FB89D953-074F-46FD-A5EF-CEA679C731B8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CFF22B7-0CC8-4165-AF8B-04716F11B65B}">
      <dgm:prSet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Эксперты из числа представителей вузов, работодателей, студентов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A9436EC-F6D8-447C-A799-AEA517618F09}" type="parTrans" cxnId="{36646F92-D1D2-4B6E-B3AC-A7728B66C837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7A4E6EA-08B3-48F6-87AF-6D1E9162DE76}" type="sibTrans" cxnId="{36646F92-D1D2-4B6E-B3AC-A7728B66C837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3114C32-30E9-4389-A148-BF23AA9D1689}">
      <dgm:prSet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Проведение интервью с различными группами </a:t>
          </a:r>
          <a:r>
            <a:rPr lang="ru-RU" sz="1200" b="1" i="1">
              <a:solidFill>
                <a:srgbClr val="002060"/>
              </a:solidFill>
              <a:latin typeface="Century Gothic" panose="020B0502020202020204" pitchFamily="34" charset="0"/>
            </a:rPr>
            <a:t>(преподаватели, студенты, работодатели, выпускники)</a:t>
          </a:r>
          <a:endParaRPr lang="ru-KZ" sz="1400" b="1" i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09ABAC9-FECB-468C-8DA0-177310F4FBB7}" type="parTrans" cxnId="{42CFF895-4AF7-4AFC-A403-2F94EAA29FD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FA5092A-C735-4B10-BC78-7702F047A6D4}" type="sibTrans" cxnId="{42CFF895-4AF7-4AFC-A403-2F94EAA29FDC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D1A622A-9E4C-4346-A086-D6D32AD2DAB7}">
      <dgm:prSet custT="1"/>
      <dgm:spPr/>
      <dgm:t>
        <a:bodyPr/>
        <a:lstStyle/>
        <a:p>
          <a:r>
            <a:rPr lang="ru-RU" sz="1400" b="1">
              <a:solidFill>
                <a:srgbClr val="002060"/>
              </a:solidFill>
              <a:latin typeface="Century Gothic" panose="020B0502020202020204" pitchFamily="34" charset="0"/>
            </a:rPr>
            <a:t>Опубликование отчетов самооценки вуза и отчетов визита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E17F398-D517-48FD-BE59-4C90F91754A4}" type="parTrans" cxnId="{BDC60532-4E27-486F-BC69-71D3DD35A6F9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B7AF8CE-90C0-48FD-9E41-A50AF253F6E9}" type="sibTrans" cxnId="{BDC60532-4E27-486F-BC69-71D3DD35A6F9}">
      <dgm:prSet/>
      <dgm:spPr/>
      <dgm:t>
        <a:bodyPr/>
        <a:lstStyle/>
        <a:p>
          <a:endParaRPr lang="ru-KZ" sz="1400" b="1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C8C2B5A-77E9-43A0-BEFB-2D19DBF86BC5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entury Gothic" panose="020B0502020202020204" pitchFamily="34" charset="0"/>
            </a:rPr>
            <a:t>Услуга, оплачиваемая самим вузом</a:t>
          </a:r>
          <a:endParaRPr lang="ru-KZ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34D1560-2996-4EFD-B546-FD3199D264E0}" type="parTrans" cxnId="{0671004E-FA43-4AB9-A846-AB08456E9C8D}">
      <dgm:prSet/>
      <dgm:spPr/>
      <dgm:t>
        <a:bodyPr/>
        <a:lstStyle/>
        <a:p>
          <a:endParaRPr lang="ru-KZ" sz="1400">
            <a:solidFill>
              <a:srgbClr val="002060"/>
            </a:solidFill>
          </a:endParaRPr>
        </a:p>
      </dgm:t>
    </dgm:pt>
    <dgm:pt modelId="{1EEFD9A0-9F72-4F57-AB98-38D8CBC17E01}" type="sibTrans" cxnId="{0671004E-FA43-4AB9-A846-AB08456E9C8D}">
      <dgm:prSet/>
      <dgm:spPr/>
      <dgm:t>
        <a:bodyPr/>
        <a:lstStyle/>
        <a:p>
          <a:endParaRPr lang="ru-KZ" sz="1400">
            <a:solidFill>
              <a:srgbClr val="002060"/>
            </a:solidFill>
          </a:endParaRPr>
        </a:p>
      </dgm:t>
    </dgm:pt>
    <dgm:pt modelId="{9857E98A-4032-4A01-9B43-F70A1F034C9B}" type="pres">
      <dgm:prSet presAssocID="{57FADA1F-EADE-47FD-A005-127912C4F735}" presName="linear" presStyleCnt="0">
        <dgm:presLayoutVars>
          <dgm:dir/>
          <dgm:animLvl val="lvl"/>
          <dgm:resizeHandles val="exact"/>
        </dgm:presLayoutVars>
      </dgm:prSet>
      <dgm:spPr/>
    </dgm:pt>
    <dgm:pt modelId="{51E8CFAC-45B2-4952-B93A-8B4E25EA2E9B}" type="pres">
      <dgm:prSet presAssocID="{25D11266-9F1F-4451-8C05-D8F8D97850B8}" presName="parentLin" presStyleCnt="0"/>
      <dgm:spPr/>
    </dgm:pt>
    <dgm:pt modelId="{391B3081-6CA2-4A0B-AFF1-E5C60B599D50}" type="pres">
      <dgm:prSet presAssocID="{25D11266-9F1F-4451-8C05-D8F8D97850B8}" presName="parentLeftMargin" presStyleLbl="node1" presStyleIdx="0" presStyleCnt="6"/>
      <dgm:spPr/>
    </dgm:pt>
    <dgm:pt modelId="{FC3AE06F-9C67-49AA-9A09-9F1C51117C94}" type="pres">
      <dgm:prSet presAssocID="{25D11266-9F1F-4451-8C05-D8F8D97850B8}" presName="parentText" presStyleLbl="node1" presStyleIdx="0" presStyleCnt="6" custScaleX="123809">
        <dgm:presLayoutVars>
          <dgm:chMax val="0"/>
          <dgm:bulletEnabled val="1"/>
        </dgm:presLayoutVars>
      </dgm:prSet>
      <dgm:spPr/>
    </dgm:pt>
    <dgm:pt modelId="{66C820EF-92EE-4A92-8140-E1E81BABAFBD}" type="pres">
      <dgm:prSet presAssocID="{25D11266-9F1F-4451-8C05-D8F8D97850B8}" presName="negativeSpace" presStyleCnt="0"/>
      <dgm:spPr/>
    </dgm:pt>
    <dgm:pt modelId="{1992A412-A451-4F6B-A99A-A701AB625B67}" type="pres">
      <dgm:prSet presAssocID="{25D11266-9F1F-4451-8C05-D8F8D97850B8}" presName="childText" presStyleLbl="conFgAcc1" presStyleIdx="0" presStyleCnt="6">
        <dgm:presLayoutVars>
          <dgm:bulletEnabled val="1"/>
        </dgm:presLayoutVars>
      </dgm:prSet>
      <dgm:spPr/>
    </dgm:pt>
    <dgm:pt modelId="{BF0C50B3-1CC9-4E0A-9870-36CA84A4D988}" type="pres">
      <dgm:prSet presAssocID="{F52BC75D-5FBC-48A7-911A-C86E1B001A97}" presName="spaceBetweenRectangles" presStyleCnt="0"/>
      <dgm:spPr/>
    </dgm:pt>
    <dgm:pt modelId="{DB0C8548-80DD-45F1-A86A-E5F0EF05B8DA}" type="pres">
      <dgm:prSet presAssocID="{520D911F-5BA7-4C28-BF86-67D3FB8F0852}" presName="parentLin" presStyleCnt="0"/>
      <dgm:spPr/>
    </dgm:pt>
    <dgm:pt modelId="{DFEEB97A-1291-4FB0-9CA7-00400A857642}" type="pres">
      <dgm:prSet presAssocID="{520D911F-5BA7-4C28-BF86-67D3FB8F0852}" presName="parentLeftMargin" presStyleLbl="node1" presStyleIdx="0" presStyleCnt="6"/>
      <dgm:spPr/>
    </dgm:pt>
    <dgm:pt modelId="{429A9BE6-95FD-48E1-B76E-F6EC3C5E0C59}" type="pres">
      <dgm:prSet presAssocID="{520D911F-5BA7-4C28-BF86-67D3FB8F0852}" presName="parentText" presStyleLbl="node1" presStyleIdx="1" presStyleCnt="6" custScaleX="123809">
        <dgm:presLayoutVars>
          <dgm:chMax val="0"/>
          <dgm:bulletEnabled val="1"/>
        </dgm:presLayoutVars>
      </dgm:prSet>
      <dgm:spPr/>
    </dgm:pt>
    <dgm:pt modelId="{757AB3E0-8C25-485D-926A-0331F4E44BE2}" type="pres">
      <dgm:prSet presAssocID="{520D911F-5BA7-4C28-BF86-67D3FB8F0852}" presName="negativeSpace" presStyleCnt="0"/>
      <dgm:spPr/>
    </dgm:pt>
    <dgm:pt modelId="{1585DEA2-119A-477E-826C-51F566CF886B}" type="pres">
      <dgm:prSet presAssocID="{520D911F-5BA7-4C28-BF86-67D3FB8F0852}" presName="childText" presStyleLbl="conFgAcc1" presStyleIdx="1" presStyleCnt="6">
        <dgm:presLayoutVars>
          <dgm:bulletEnabled val="1"/>
        </dgm:presLayoutVars>
      </dgm:prSet>
      <dgm:spPr/>
    </dgm:pt>
    <dgm:pt modelId="{D4F81DD2-A28C-4FB3-89B8-9B1A06B51823}" type="pres">
      <dgm:prSet presAssocID="{ED3C7D2B-3810-48F0-BE16-4ED7B2EEA957}" presName="spaceBetweenRectangles" presStyleCnt="0"/>
      <dgm:spPr/>
    </dgm:pt>
    <dgm:pt modelId="{2BE5F0E3-86DA-49D4-A70D-4B80914DF3D1}" type="pres">
      <dgm:prSet presAssocID="{1CFF22B7-0CC8-4165-AF8B-04716F11B65B}" presName="parentLin" presStyleCnt="0"/>
      <dgm:spPr/>
    </dgm:pt>
    <dgm:pt modelId="{76B6AFE5-8576-4858-8237-549A9E8603DE}" type="pres">
      <dgm:prSet presAssocID="{1CFF22B7-0CC8-4165-AF8B-04716F11B65B}" presName="parentLeftMargin" presStyleLbl="node1" presStyleIdx="1" presStyleCnt="6"/>
      <dgm:spPr/>
    </dgm:pt>
    <dgm:pt modelId="{B8AB7914-878C-4CB7-B3AF-16ED897B9724}" type="pres">
      <dgm:prSet presAssocID="{1CFF22B7-0CC8-4165-AF8B-04716F11B65B}" presName="parentText" presStyleLbl="node1" presStyleIdx="2" presStyleCnt="6" custScaleX="123809">
        <dgm:presLayoutVars>
          <dgm:chMax val="0"/>
          <dgm:bulletEnabled val="1"/>
        </dgm:presLayoutVars>
      </dgm:prSet>
      <dgm:spPr/>
    </dgm:pt>
    <dgm:pt modelId="{EF2C8B40-CB8D-4576-A23F-DF54AFD0F7B0}" type="pres">
      <dgm:prSet presAssocID="{1CFF22B7-0CC8-4165-AF8B-04716F11B65B}" presName="negativeSpace" presStyleCnt="0"/>
      <dgm:spPr/>
    </dgm:pt>
    <dgm:pt modelId="{BF1916FB-C486-4AA7-A582-596D7D0F12D6}" type="pres">
      <dgm:prSet presAssocID="{1CFF22B7-0CC8-4165-AF8B-04716F11B65B}" presName="childText" presStyleLbl="conFgAcc1" presStyleIdx="2" presStyleCnt="6">
        <dgm:presLayoutVars>
          <dgm:bulletEnabled val="1"/>
        </dgm:presLayoutVars>
      </dgm:prSet>
      <dgm:spPr/>
    </dgm:pt>
    <dgm:pt modelId="{449AF509-8F20-4C0A-BFA7-452E21022750}" type="pres">
      <dgm:prSet presAssocID="{27A4E6EA-08B3-48F6-87AF-6D1E9162DE76}" presName="spaceBetweenRectangles" presStyleCnt="0"/>
      <dgm:spPr/>
    </dgm:pt>
    <dgm:pt modelId="{45C27188-0ACE-4890-9C95-08CEADDDECF1}" type="pres">
      <dgm:prSet presAssocID="{93114C32-30E9-4389-A148-BF23AA9D1689}" presName="parentLin" presStyleCnt="0"/>
      <dgm:spPr/>
    </dgm:pt>
    <dgm:pt modelId="{E876C969-17C7-4E49-ABBD-57C196DC00B5}" type="pres">
      <dgm:prSet presAssocID="{93114C32-30E9-4389-A148-BF23AA9D1689}" presName="parentLeftMargin" presStyleLbl="node1" presStyleIdx="2" presStyleCnt="6"/>
      <dgm:spPr/>
    </dgm:pt>
    <dgm:pt modelId="{8E7109EE-78DB-4376-A5CE-205A477BF8A4}" type="pres">
      <dgm:prSet presAssocID="{93114C32-30E9-4389-A148-BF23AA9D1689}" presName="parentText" presStyleLbl="node1" presStyleIdx="3" presStyleCnt="6" custScaleX="123809" custScaleY="144284">
        <dgm:presLayoutVars>
          <dgm:chMax val="0"/>
          <dgm:bulletEnabled val="1"/>
        </dgm:presLayoutVars>
      </dgm:prSet>
      <dgm:spPr/>
    </dgm:pt>
    <dgm:pt modelId="{6F2BE2CC-3BC7-4A90-B134-524E33AD0880}" type="pres">
      <dgm:prSet presAssocID="{93114C32-30E9-4389-A148-BF23AA9D1689}" presName="negativeSpace" presStyleCnt="0"/>
      <dgm:spPr/>
    </dgm:pt>
    <dgm:pt modelId="{F7F7BCD7-3742-44B1-AF3E-638E9CE9D72F}" type="pres">
      <dgm:prSet presAssocID="{93114C32-30E9-4389-A148-BF23AA9D1689}" presName="childText" presStyleLbl="conFgAcc1" presStyleIdx="3" presStyleCnt="6">
        <dgm:presLayoutVars>
          <dgm:bulletEnabled val="1"/>
        </dgm:presLayoutVars>
      </dgm:prSet>
      <dgm:spPr/>
    </dgm:pt>
    <dgm:pt modelId="{27258E98-F86C-467C-B625-873960F1029F}" type="pres">
      <dgm:prSet presAssocID="{AFA5092A-C735-4B10-BC78-7702F047A6D4}" presName="spaceBetweenRectangles" presStyleCnt="0"/>
      <dgm:spPr/>
    </dgm:pt>
    <dgm:pt modelId="{330810B2-00CE-462D-83A6-D918E9AE4FEA}" type="pres">
      <dgm:prSet presAssocID="{FD1A622A-9E4C-4346-A086-D6D32AD2DAB7}" presName="parentLin" presStyleCnt="0"/>
      <dgm:spPr/>
    </dgm:pt>
    <dgm:pt modelId="{36DA20E7-BCD3-42BE-8698-BB1326D20598}" type="pres">
      <dgm:prSet presAssocID="{FD1A622A-9E4C-4346-A086-D6D32AD2DAB7}" presName="parentLeftMargin" presStyleLbl="node1" presStyleIdx="3" presStyleCnt="6"/>
      <dgm:spPr/>
    </dgm:pt>
    <dgm:pt modelId="{0CA7C81E-41F9-4C6A-8271-7BDFAA563452}" type="pres">
      <dgm:prSet presAssocID="{FD1A622A-9E4C-4346-A086-D6D32AD2DAB7}" presName="parentText" presStyleLbl="node1" presStyleIdx="4" presStyleCnt="6" custScaleX="123809">
        <dgm:presLayoutVars>
          <dgm:chMax val="0"/>
          <dgm:bulletEnabled val="1"/>
        </dgm:presLayoutVars>
      </dgm:prSet>
      <dgm:spPr/>
    </dgm:pt>
    <dgm:pt modelId="{017CA83D-AA44-49EC-8693-24670DE85072}" type="pres">
      <dgm:prSet presAssocID="{FD1A622A-9E4C-4346-A086-D6D32AD2DAB7}" presName="negativeSpace" presStyleCnt="0"/>
      <dgm:spPr/>
    </dgm:pt>
    <dgm:pt modelId="{F53AB51C-08E8-40C1-A670-41639CCAA6C8}" type="pres">
      <dgm:prSet presAssocID="{FD1A622A-9E4C-4346-A086-D6D32AD2DAB7}" presName="childText" presStyleLbl="conFgAcc1" presStyleIdx="4" presStyleCnt="6">
        <dgm:presLayoutVars>
          <dgm:bulletEnabled val="1"/>
        </dgm:presLayoutVars>
      </dgm:prSet>
      <dgm:spPr/>
    </dgm:pt>
    <dgm:pt modelId="{3E1F4E6D-A67E-47A2-8B52-747854A34857}" type="pres">
      <dgm:prSet presAssocID="{AB7AF8CE-90C0-48FD-9E41-A50AF253F6E9}" presName="spaceBetweenRectangles" presStyleCnt="0"/>
      <dgm:spPr/>
    </dgm:pt>
    <dgm:pt modelId="{BB999BAB-2103-4963-94CD-19EE182CED1E}" type="pres">
      <dgm:prSet presAssocID="{2C8C2B5A-77E9-43A0-BEFB-2D19DBF86BC5}" presName="parentLin" presStyleCnt="0"/>
      <dgm:spPr/>
    </dgm:pt>
    <dgm:pt modelId="{0FB43C08-3A3F-454F-91E9-D463A900CB47}" type="pres">
      <dgm:prSet presAssocID="{2C8C2B5A-77E9-43A0-BEFB-2D19DBF86BC5}" presName="parentLeftMargin" presStyleLbl="node1" presStyleIdx="4" presStyleCnt="6"/>
      <dgm:spPr/>
    </dgm:pt>
    <dgm:pt modelId="{C538A908-3DCC-4D20-874E-EA7EFD6C00EA}" type="pres">
      <dgm:prSet presAssocID="{2C8C2B5A-77E9-43A0-BEFB-2D19DBF86BC5}" presName="parentText" presStyleLbl="node1" presStyleIdx="5" presStyleCnt="6" custScaleX="123809">
        <dgm:presLayoutVars>
          <dgm:chMax val="0"/>
          <dgm:bulletEnabled val="1"/>
        </dgm:presLayoutVars>
      </dgm:prSet>
      <dgm:spPr/>
    </dgm:pt>
    <dgm:pt modelId="{B400CBD7-2F08-4D84-A26D-A7F4196352A4}" type="pres">
      <dgm:prSet presAssocID="{2C8C2B5A-77E9-43A0-BEFB-2D19DBF86BC5}" presName="negativeSpace" presStyleCnt="0"/>
      <dgm:spPr/>
    </dgm:pt>
    <dgm:pt modelId="{C2FD622F-345C-4660-A9A4-F9FA22C906DD}" type="pres">
      <dgm:prSet presAssocID="{2C8C2B5A-77E9-43A0-BEFB-2D19DBF86B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4E6F814-E2DC-40A0-BA44-BD7842BD0238}" type="presOf" srcId="{520D911F-5BA7-4C28-BF86-67D3FB8F0852}" destId="{DFEEB97A-1291-4FB0-9CA7-00400A857642}" srcOrd="0" destOrd="0" presId="urn:microsoft.com/office/officeart/2005/8/layout/list1"/>
    <dgm:cxn modelId="{FC1A1620-C82C-4530-A4A6-EF11F0F38451}" type="presOf" srcId="{FD1A622A-9E4C-4346-A086-D6D32AD2DAB7}" destId="{0CA7C81E-41F9-4C6A-8271-7BDFAA563452}" srcOrd="1" destOrd="0" presId="urn:microsoft.com/office/officeart/2005/8/layout/list1"/>
    <dgm:cxn modelId="{8F82DD28-F3CF-4F96-A5EF-3CB9A95DD343}" type="presOf" srcId="{1CFF22B7-0CC8-4165-AF8B-04716F11B65B}" destId="{76B6AFE5-8576-4858-8237-549A9E8603DE}" srcOrd="0" destOrd="0" presId="urn:microsoft.com/office/officeart/2005/8/layout/list1"/>
    <dgm:cxn modelId="{BDC60532-4E27-486F-BC69-71D3DD35A6F9}" srcId="{57FADA1F-EADE-47FD-A005-127912C4F735}" destId="{FD1A622A-9E4C-4346-A086-D6D32AD2DAB7}" srcOrd="4" destOrd="0" parTransId="{2E17F398-D517-48FD-BE59-4C90F91754A4}" sibTransId="{AB7AF8CE-90C0-48FD-9E41-A50AF253F6E9}"/>
    <dgm:cxn modelId="{757AAD38-7CA0-4216-8E7F-61E37CE1B618}" type="presOf" srcId="{93114C32-30E9-4389-A148-BF23AA9D1689}" destId="{E876C969-17C7-4E49-ABBD-57C196DC00B5}" srcOrd="0" destOrd="0" presId="urn:microsoft.com/office/officeart/2005/8/layout/list1"/>
    <dgm:cxn modelId="{3BBF4A3D-50D7-46E2-8D20-DD111396C14F}" type="presOf" srcId="{2C8C2B5A-77E9-43A0-BEFB-2D19DBF86BC5}" destId="{0FB43C08-3A3F-454F-91E9-D463A900CB47}" srcOrd="0" destOrd="0" presId="urn:microsoft.com/office/officeart/2005/8/layout/list1"/>
    <dgm:cxn modelId="{D8F43E3F-4319-4EE7-B05A-1C3F52FCC59C}" type="presOf" srcId="{520D911F-5BA7-4C28-BF86-67D3FB8F0852}" destId="{429A9BE6-95FD-48E1-B76E-F6EC3C5E0C59}" srcOrd="1" destOrd="0" presId="urn:microsoft.com/office/officeart/2005/8/layout/list1"/>
    <dgm:cxn modelId="{7BABED6C-7677-4E80-8BFC-E8A96FCEFF7D}" type="presOf" srcId="{57FADA1F-EADE-47FD-A005-127912C4F735}" destId="{9857E98A-4032-4A01-9B43-F70A1F034C9B}" srcOrd="0" destOrd="0" presId="urn:microsoft.com/office/officeart/2005/8/layout/list1"/>
    <dgm:cxn modelId="{0671004E-FA43-4AB9-A846-AB08456E9C8D}" srcId="{57FADA1F-EADE-47FD-A005-127912C4F735}" destId="{2C8C2B5A-77E9-43A0-BEFB-2D19DBF86BC5}" srcOrd="5" destOrd="0" parTransId="{D34D1560-2996-4EFD-B546-FD3199D264E0}" sibTransId="{1EEFD9A0-9F72-4F57-AB98-38D8CBC17E01}"/>
    <dgm:cxn modelId="{FB89D953-074F-46FD-A5EF-CEA679C731B8}" srcId="{57FADA1F-EADE-47FD-A005-127912C4F735}" destId="{520D911F-5BA7-4C28-BF86-67D3FB8F0852}" srcOrd="1" destOrd="0" parTransId="{FE2FE3E6-3DE0-4AF1-A8D7-EEE096239294}" sibTransId="{ED3C7D2B-3810-48F0-BE16-4ED7B2EEA957}"/>
    <dgm:cxn modelId="{E6344B75-4209-4EF7-B2D5-7B1EA6DE7FDC}" type="presOf" srcId="{25D11266-9F1F-4451-8C05-D8F8D97850B8}" destId="{FC3AE06F-9C67-49AA-9A09-9F1C51117C94}" srcOrd="1" destOrd="0" presId="urn:microsoft.com/office/officeart/2005/8/layout/list1"/>
    <dgm:cxn modelId="{36646F92-D1D2-4B6E-B3AC-A7728B66C837}" srcId="{57FADA1F-EADE-47FD-A005-127912C4F735}" destId="{1CFF22B7-0CC8-4165-AF8B-04716F11B65B}" srcOrd="2" destOrd="0" parTransId="{1A9436EC-F6D8-447C-A799-AEA517618F09}" sibTransId="{27A4E6EA-08B3-48F6-87AF-6D1E9162DE76}"/>
    <dgm:cxn modelId="{42CFF895-4AF7-4AFC-A403-2F94EAA29FDC}" srcId="{57FADA1F-EADE-47FD-A005-127912C4F735}" destId="{93114C32-30E9-4389-A148-BF23AA9D1689}" srcOrd="3" destOrd="0" parTransId="{409ABAC9-FECB-468C-8DA0-177310F4FBB7}" sibTransId="{AFA5092A-C735-4B10-BC78-7702F047A6D4}"/>
    <dgm:cxn modelId="{AE3853C2-6E81-4D32-9FAC-62185FE9771A}" type="presOf" srcId="{FD1A622A-9E4C-4346-A086-D6D32AD2DAB7}" destId="{36DA20E7-BCD3-42BE-8698-BB1326D20598}" srcOrd="0" destOrd="0" presId="urn:microsoft.com/office/officeart/2005/8/layout/list1"/>
    <dgm:cxn modelId="{AEF880C6-FF00-448A-BFF5-1C94E757189B}" type="presOf" srcId="{93114C32-30E9-4389-A148-BF23AA9D1689}" destId="{8E7109EE-78DB-4376-A5CE-205A477BF8A4}" srcOrd="1" destOrd="0" presId="urn:microsoft.com/office/officeart/2005/8/layout/list1"/>
    <dgm:cxn modelId="{B66EC8CE-8F16-404E-AEF4-BF416F3FA0B3}" srcId="{57FADA1F-EADE-47FD-A005-127912C4F735}" destId="{25D11266-9F1F-4451-8C05-D8F8D97850B8}" srcOrd="0" destOrd="0" parTransId="{8C4C1F20-9779-4C4F-A73E-22003102D167}" sibTransId="{F52BC75D-5FBC-48A7-911A-C86E1B001A97}"/>
    <dgm:cxn modelId="{7913EBCE-0FA5-4923-9753-C61C49428056}" type="presOf" srcId="{2C8C2B5A-77E9-43A0-BEFB-2D19DBF86BC5}" destId="{C538A908-3DCC-4D20-874E-EA7EFD6C00EA}" srcOrd="1" destOrd="0" presId="urn:microsoft.com/office/officeart/2005/8/layout/list1"/>
    <dgm:cxn modelId="{940435D6-FD70-47BC-8769-CCA1DB5367F9}" type="presOf" srcId="{1CFF22B7-0CC8-4165-AF8B-04716F11B65B}" destId="{B8AB7914-878C-4CB7-B3AF-16ED897B9724}" srcOrd="1" destOrd="0" presId="urn:microsoft.com/office/officeart/2005/8/layout/list1"/>
    <dgm:cxn modelId="{C1BFDBDE-1576-41E7-8387-3E0B37416DF4}" type="presOf" srcId="{25D11266-9F1F-4451-8C05-D8F8D97850B8}" destId="{391B3081-6CA2-4A0B-AFF1-E5C60B599D50}" srcOrd="0" destOrd="0" presId="urn:microsoft.com/office/officeart/2005/8/layout/list1"/>
    <dgm:cxn modelId="{BE2F2A94-89F7-451D-96F8-86A2350FB4A1}" type="presParOf" srcId="{9857E98A-4032-4A01-9B43-F70A1F034C9B}" destId="{51E8CFAC-45B2-4952-B93A-8B4E25EA2E9B}" srcOrd="0" destOrd="0" presId="urn:microsoft.com/office/officeart/2005/8/layout/list1"/>
    <dgm:cxn modelId="{988DBCD3-88AF-4E14-AD2C-64C64A82C5F5}" type="presParOf" srcId="{51E8CFAC-45B2-4952-B93A-8B4E25EA2E9B}" destId="{391B3081-6CA2-4A0B-AFF1-E5C60B599D50}" srcOrd="0" destOrd="0" presId="urn:microsoft.com/office/officeart/2005/8/layout/list1"/>
    <dgm:cxn modelId="{A3A565AE-770A-462B-8509-CBEB98A102EF}" type="presParOf" srcId="{51E8CFAC-45B2-4952-B93A-8B4E25EA2E9B}" destId="{FC3AE06F-9C67-49AA-9A09-9F1C51117C94}" srcOrd="1" destOrd="0" presId="urn:microsoft.com/office/officeart/2005/8/layout/list1"/>
    <dgm:cxn modelId="{73550022-BD39-4458-A428-9083F6FD98ED}" type="presParOf" srcId="{9857E98A-4032-4A01-9B43-F70A1F034C9B}" destId="{66C820EF-92EE-4A92-8140-E1E81BABAFBD}" srcOrd="1" destOrd="0" presId="urn:microsoft.com/office/officeart/2005/8/layout/list1"/>
    <dgm:cxn modelId="{A1FC61D2-D0E5-4E22-96F9-98177D63B8F8}" type="presParOf" srcId="{9857E98A-4032-4A01-9B43-F70A1F034C9B}" destId="{1992A412-A451-4F6B-A99A-A701AB625B67}" srcOrd="2" destOrd="0" presId="urn:microsoft.com/office/officeart/2005/8/layout/list1"/>
    <dgm:cxn modelId="{6BA219B7-A953-4473-88BE-2599BE429335}" type="presParOf" srcId="{9857E98A-4032-4A01-9B43-F70A1F034C9B}" destId="{BF0C50B3-1CC9-4E0A-9870-36CA84A4D988}" srcOrd="3" destOrd="0" presId="urn:microsoft.com/office/officeart/2005/8/layout/list1"/>
    <dgm:cxn modelId="{FB761E58-B8A1-44AE-9924-C89F0D9BA168}" type="presParOf" srcId="{9857E98A-4032-4A01-9B43-F70A1F034C9B}" destId="{DB0C8548-80DD-45F1-A86A-E5F0EF05B8DA}" srcOrd="4" destOrd="0" presId="urn:microsoft.com/office/officeart/2005/8/layout/list1"/>
    <dgm:cxn modelId="{63E311CB-21DC-4CBD-A302-E64BBD1D6446}" type="presParOf" srcId="{DB0C8548-80DD-45F1-A86A-E5F0EF05B8DA}" destId="{DFEEB97A-1291-4FB0-9CA7-00400A857642}" srcOrd="0" destOrd="0" presId="urn:microsoft.com/office/officeart/2005/8/layout/list1"/>
    <dgm:cxn modelId="{19BA3681-A7DB-4468-B66F-53C19D5FED15}" type="presParOf" srcId="{DB0C8548-80DD-45F1-A86A-E5F0EF05B8DA}" destId="{429A9BE6-95FD-48E1-B76E-F6EC3C5E0C59}" srcOrd="1" destOrd="0" presId="urn:microsoft.com/office/officeart/2005/8/layout/list1"/>
    <dgm:cxn modelId="{67F2E594-5D5B-4B04-92AA-71FCF73C5C0F}" type="presParOf" srcId="{9857E98A-4032-4A01-9B43-F70A1F034C9B}" destId="{757AB3E0-8C25-485D-926A-0331F4E44BE2}" srcOrd="5" destOrd="0" presId="urn:microsoft.com/office/officeart/2005/8/layout/list1"/>
    <dgm:cxn modelId="{4908B9DF-A78C-4A3B-9C10-CBF947BA8143}" type="presParOf" srcId="{9857E98A-4032-4A01-9B43-F70A1F034C9B}" destId="{1585DEA2-119A-477E-826C-51F566CF886B}" srcOrd="6" destOrd="0" presId="urn:microsoft.com/office/officeart/2005/8/layout/list1"/>
    <dgm:cxn modelId="{6EB6C303-E015-4011-AF5F-C79BD1DD4EAA}" type="presParOf" srcId="{9857E98A-4032-4A01-9B43-F70A1F034C9B}" destId="{D4F81DD2-A28C-4FB3-89B8-9B1A06B51823}" srcOrd="7" destOrd="0" presId="urn:microsoft.com/office/officeart/2005/8/layout/list1"/>
    <dgm:cxn modelId="{05657F9D-0494-4C02-95BA-BBF1139B8FE8}" type="presParOf" srcId="{9857E98A-4032-4A01-9B43-F70A1F034C9B}" destId="{2BE5F0E3-86DA-49D4-A70D-4B80914DF3D1}" srcOrd="8" destOrd="0" presId="urn:microsoft.com/office/officeart/2005/8/layout/list1"/>
    <dgm:cxn modelId="{20EC7FCA-8F2B-4458-9C67-CDC375058D98}" type="presParOf" srcId="{2BE5F0E3-86DA-49D4-A70D-4B80914DF3D1}" destId="{76B6AFE5-8576-4858-8237-549A9E8603DE}" srcOrd="0" destOrd="0" presId="urn:microsoft.com/office/officeart/2005/8/layout/list1"/>
    <dgm:cxn modelId="{0E01BC60-B5D3-4A53-9A5A-8DA274CC0A08}" type="presParOf" srcId="{2BE5F0E3-86DA-49D4-A70D-4B80914DF3D1}" destId="{B8AB7914-878C-4CB7-B3AF-16ED897B9724}" srcOrd="1" destOrd="0" presId="urn:microsoft.com/office/officeart/2005/8/layout/list1"/>
    <dgm:cxn modelId="{8B231D96-B84A-4FDD-B489-1D59B04B548C}" type="presParOf" srcId="{9857E98A-4032-4A01-9B43-F70A1F034C9B}" destId="{EF2C8B40-CB8D-4576-A23F-DF54AFD0F7B0}" srcOrd="9" destOrd="0" presId="urn:microsoft.com/office/officeart/2005/8/layout/list1"/>
    <dgm:cxn modelId="{7AA31112-3077-4EB1-8BCC-F0AA3E139C22}" type="presParOf" srcId="{9857E98A-4032-4A01-9B43-F70A1F034C9B}" destId="{BF1916FB-C486-4AA7-A582-596D7D0F12D6}" srcOrd="10" destOrd="0" presId="urn:microsoft.com/office/officeart/2005/8/layout/list1"/>
    <dgm:cxn modelId="{F4A8DD15-B8C2-405D-BE7F-E9782F3C48DB}" type="presParOf" srcId="{9857E98A-4032-4A01-9B43-F70A1F034C9B}" destId="{449AF509-8F20-4C0A-BFA7-452E21022750}" srcOrd="11" destOrd="0" presId="urn:microsoft.com/office/officeart/2005/8/layout/list1"/>
    <dgm:cxn modelId="{62639218-31E2-45F4-9DDF-0C91F9C91906}" type="presParOf" srcId="{9857E98A-4032-4A01-9B43-F70A1F034C9B}" destId="{45C27188-0ACE-4890-9C95-08CEADDDECF1}" srcOrd="12" destOrd="0" presId="urn:microsoft.com/office/officeart/2005/8/layout/list1"/>
    <dgm:cxn modelId="{7BB8719A-15C5-41E6-BB89-27F4E5C4161A}" type="presParOf" srcId="{45C27188-0ACE-4890-9C95-08CEADDDECF1}" destId="{E876C969-17C7-4E49-ABBD-57C196DC00B5}" srcOrd="0" destOrd="0" presId="urn:microsoft.com/office/officeart/2005/8/layout/list1"/>
    <dgm:cxn modelId="{9D726AE3-F8FD-4B75-BE9B-3FCE2BFF4661}" type="presParOf" srcId="{45C27188-0ACE-4890-9C95-08CEADDDECF1}" destId="{8E7109EE-78DB-4376-A5CE-205A477BF8A4}" srcOrd="1" destOrd="0" presId="urn:microsoft.com/office/officeart/2005/8/layout/list1"/>
    <dgm:cxn modelId="{61F332E6-8286-4E8F-883D-CF20BF98CF5B}" type="presParOf" srcId="{9857E98A-4032-4A01-9B43-F70A1F034C9B}" destId="{6F2BE2CC-3BC7-4A90-B134-524E33AD0880}" srcOrd="13" destOrd="0" presId="urn:microsoft.com/office/officeart/2005/8/layout/list1"/>
    <dgm:cxn modelId="{4A07CE90-FE18-4021-96F3-A4AADD531BCE}" type="presParOf" srcId="{9857E98A-4032-4A01-9B43-F70A1F034C9B}" destId="{F7F7BCD7-3742-44B1-AF3E-638E9CE9D72F}" srcOrd="14" destOrd="0" presId="urn:microsoft.com/office/officeart/2005/8/layout/list1"/>
    <dgm:cxn modelId="{8CF00E5F-F5FD-4AE8-B917-8DC4C5FF97EE}" type="presParOf" srcId="{9857E98A-4032-4A01-9B43-F70A1F034C9B}" destId="{27258E98-F86C-467C-B625-873960F1029F}" srcOrd="15" destOrd="0" presId="urn:microsoft.com/office/officeart/2005/8/layout/list1"/>
    <dgm:cxn modelId="{38467204-A2B7-4DD2-8255-C39CDC2EE48D}" type="presParOf" srcId="{9857E98A-4032-4A01-9B43-F70A1F034C9B}" destId="{330810B2-00CE-462D-83A6-D918E9AE4FEA}" srcOrd="16" destOrd="0" presId="urn:microsoft.com/office/officeart/2005/8/layout/list1"/>
    <dgm:cxn modelId="{8881B5E5-AB4F-40AA-A9D8-6628DD02BF04}" type="presParOf" srcId="{330810B2-00CE-462D-83A6-D918E9AE4FEA}" destId="{36DA20E7-BCD3-42BE-8698-BB1326D20598}" srcOrd="0" destOrd="0" presId="urn:microsoft.com/office/officeart/2005/8/layout/list1"/>
    <dgm:cxn modelId="{4E102715-2DB5-4296-8AB8-92CDC9DEF5E4}" type="presParOf" srcId="{330810B2-00CE-462D-83A6-D918E9AE4FEA}" destId="{0CA7C81E-41F9-4C6A-8271-7BDFAA563452}" srcOrd="1" destOrd="0" presId="urn:microsoft.com/office/officeart/2005/8/layout/list1"/>
    <dgm:cxn modelId="{4AFFCDEC-C785-4659-8903-62370E1D2EAC}" type="presParOf" srcId="{9857E98A-4032-4A01-9B43-F70A1F034C9B}" destId="{017CA83D-AA44-49EC-8693-24670DE85072}" srcOrd="17" destOrd="0" presId="urn:microsoft.com/office/officeart/2005/8/layout/list1"/>
    <dgm:cxn modelId="{509B28BD-A82A-4CE7-9906-AB4DA07690B3}" type="presParOf" srcId="{9857E98A-4032-4A01-9B43-F70A1F034C9B}" destId="{F53AB51C-08E8-40C1-A670-41639CCAA6C8}" srcOrd="18" destOrd="0" presId="urn:microsoft.com/office/officeart/2005/8/layout/list1"/>
    <dgm:cxn modelId="{37F4592B-CFBE-4AEF-B82A-2B113CDF576E}" type="presParOf" srcId="{9857E98A-4032-4A01-9B43-F70A1F034C9B}" destId="{3E1F4E6D-A67E-47A2-8B52-747854A34857}" srcOrd="19" destOrd="0" presId="urn:microsoft.com/office/officeart/2005/8/layout/list1"/>
    <dgm:cxn modelId="{351BC89A-3AFB-4712-9215-D7EB42F0E032}" type="presParOf" srcId="{9857E98A-4032-4A01-9B43-F70A1F034C9B}" destId="{BB999BAB-2103-4963-94CD-19EE182CED1E}" srcOrd="20" destOrd="0" presId="urn:microsoft.com/office/officeart/2005/8/layout/list1"/>
    <dgm:cxn modelId="{4DE2AA37-0249-4291-9D55-7359EF009D44}" type="presParOf" srcId="{BB999BAB-2103-4963-94CD-19EE182CED1E}" destId="{0FB43C08-3A3F-454F-91E9-D463A900CB47}" srcOrd="0" destOrd="0" presId="urn:microsoft.com/office/officeart/2005/8/layout/list1"/>
    <dgm:cxn modelId="{C9F7FCEA-F310-44D8-8AFA-A6042CAEEB8A}" type="presParOf" srcId="{BB999BAB-2103-4963-94CD-19EE182CED1E}" destId="{C538A908-3DCC-4D20-874E-EA7EFD6C00EA}" srcOrd="1" destOrd="0" presId="urn:microsoft.com/office/officeart/2005/8/layout/list1"/>
    <dgm:cxn modelId="{7E5491AA-04F6-4DF8-A1EC-D171B5B6F76A}" type="presParOf" srcId="{9857E98A-4032-4A01-9B43-F70A1F034C9B}" destId="{B400CBD7-2F08-4D84-A26D-A7F4196352A4}" srcOrd="21" destOrd="0" presId="urn:microsoft.com/office/officeart/2005/8/layout/list1"/>
    <dgm:cxn modelId="{33578C4F-D2CC-45BE-9CFA-AE79B5BB3C55}" type="presParOf" srcId="{9857E98A-4032-4A01-9B43-F70A1F034C9B}" destId="{C2FD622F-345C-4660-A9A4-F9FA22C906D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31473-311A-46A6-B49D-E16C9D7E36BD}">
      <dsp:nvSpPr>
        <dsp:cNvPr id="0" name=""/>
        <dsp:cNvSpPr/>
      </dsp:nvSpPr>
      <dsp:spPr>
        <a:xfrm>
          <a:off x="0" y="326847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374C8-5D99-400C-89BD-8CF536FEB374}">
      <dsp:nvSpPr>
        <dsp:cNvPr id="0" name=""/>
        <dsp:cNvSpPr/>
      </dsp:nvSpPr>
      <dsp:spPr>
        <a:xfrm>
          <a:off x="272415" y="105447"/>
          <a:ext cx="446673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Требования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127063"/>
        <a:ext cx="4423502" cy="399568"/>
      </dsp:txXfrm>
    </dsp:sp>
    <dsp:sp modelId="{5E612A65-90F3-4D54-A875-26514B08D541}">
      <dsp:nvSpPr>
        <dsp:cNvPr id="0" name=""/>
        <dsp:cNvSpPr/>
      </dsp:nvSpPr>
      <dsp:spPr>
        <a:xfrm>
          <a:off x="0" y="1007248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7AE33-FFC4-447A-AAFE-2AF4B246ECFF}">
      <dsp:nvSpPr>
        <dsp:cNvPr id="0" name=""/>
        <dsp:cNvSpPr/>
      </dsp:nvSpPr>
      <dsp:spPr>
        <a:xfrm>
          <a:off x="272415" y="785847"/>
          <a:ext cx="446673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Проверка на соответствие количественных и фактических данных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807463"/>
        <a:ext cx="4423502" cy="399568"/>
      </dsp:txXfrm>
    </dsp:sp>
    <dsp:sp modelId="{5EC93C9D-44FA-4B7B-AB70-2CC937D6CC1B}">
      <dsp:nvSpPr>
        <dsp:cNvPr id="0" name=""/>
        <dsp:cNvSpPr/>
      </dsp:nvSpPr>
      <dsp:spPr>
        <a:xfrm>
          <a:off x="0" y="1687648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09FD-6467-4054-877B-9515CBD7259A}">
      <dsp:nvSpPr>
        <dsp:cNvPr id="0" name=""/>
        <dsp:cNvSpPr/>
      </dsp:nvSpPr>
      <dsp:spPr>
        <a:xfrm>
          <a:off x="272415" y="1466248"/>
          <a:ext cx="446673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Эксперты из числа представителей вузов и КОКСВОН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1487864"/>
        <a:ext cx="4423502" cy="399568"/>
      </dsp:txXfrm>
    </dsp:sp>
    <dsp:sp modelId="{B11FA5D0-BD3E-41CE-9717-0F7F2A268302}">
      <dsp:nvSpPr>
        <dsp:cNvPr id="0" name=""/>
        <dsp:cNvSpPr/>
      </dsp:nvSpPr>
      <dsp:spPr>
        <a:xfrm>
          <a:off x="0" y="2368048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C10A1-DCDB-4D5F-B0B1-81B24BAD1AB6}">
      <dsp:nvSpPr>
        <dsp:cNvPr id="0" name=""/>
        <dsp:cNvSpPr/>
      </dsp:nvSpPr>
      <dsp:spPr>
        <a:xfrm>
          <a:off x="272415" y="2146648"/>
          <a:ext cx="446673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Проведение тестирования студентов на знания ООД блока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2168264"/>
        <a:ext cx="4423502" cy="399568"/>
      </dsp:txXfrm>
    </dsp:sp>
    <dsp:sp modelId="{2257AC2F-35B7-4846-855F-4F1D1D4AA1E9}">
      <dsp:nvSpPr>
        <dsp:cNvPr id="0" name=""/>
        <dsp:cNvSpPr/>
      </dsp:nvSpPr>
      <dsp:spPr>
        <a:xfrm>
          <a:off x="0" y="3048448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F942A-541A-42E2-9177-808E1E8745B8}">
      <dsp:nvSpPr>
        <dsp:cNvPr id="0" name=""/>
        <dsp:cNvSpPr/>
      </dsp:nvSpPr>
      <dsp:spPr>
        <a:xfrm>
          <a:off x="272415" y="2827048"/>
          <a:ext cx="446673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Конфиденциальность данных и публикация отчета только в системе Генпрокуратуры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2848664"/>
        <a:ext cx="4423502" cy="399568"/>
      </dsp:txXfrm>
    </dsp:sp>
    <dsp:sp modelId="{F45A98B3-882F-40A7-8707-37C0A3E3F13B}">
      <dsp:nvSpPr>
        <dsp:cNvPr id="0" name=""/>
        <dsp:cNvSpPr/>
      </dsp:nvSpPr>
      <dsp:spPr>
        <a:xfrm>
          <a:off x="0" y="3728848"/>
          <a:ext cx="54483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519D-DD4F-4283-A16B-B98896907613}">
      <dsp:nvSpPr>
        <dsp:cNvPr id="0" name=""/>
        <dsp:cNvSpPr/>
      </dsp:nvSpPr>
      <dsp:spPr>
        <a:xfrm>
          <a:off x="272415" y="3507448"/>
          <a:ext cx="446677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3" tIns="0" rIns="1441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Командировочные расходы за счет республиканского бюджета 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94031" y="3529064"/>
        <a:ext cx="4423540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074F-9A96-4E5E-8C1A-B8A14406FAB4}">
      <dsp:nvSpPr>
        <dsp:cNvPr id="0" name=""/>
        <dsp:cNvSpPr/>
      </dsp:nvSpPr>
      <dsp:spPr>
        <a:xfrm>
          <a:off x="0" y="0"/>
          <a:ext cx="10942855" cy="1200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Национальный план развития Республики Казахстан до 2025 года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Модернизация системы высшего образования с фокусом на продолжении начатой трансформации от преимущественно государственного регулирования к развитию саморегулируемой среды на принципах академической свободы и честности (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freedom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and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integrity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), </a:t>
          </a: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ответственности вузов за качество образования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08598" y="0"/>
        <a:ext cx="8634256" cy="1200276"/>
      </dsp:txXfrm>
    </dsp:sp>
    <dsp:sp modelId="{8E8133AF-C6FB-4517-A95A-9439C94C8980}">
      <dsp:nvSpPr>
        <dsp:cNvPr id="0" name=""/>
        <dsp:cNvSpPr/>
      </dsp:nvSpPr>
      <dsp:spPr>
        <a:xfrm>
          <a:off x="120027" y="120027"/>
          <a:ext cx="2188571" cy="960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70A5E-4A07-495F-8552-7F0147ACFA9E}">
      <dsp:nvSpPr>
        <dsp:cNvPr id="0" name=""/>
        <dsp:cNvSpPr/>
      </dsp:nvSpPr>
      <dsp:spPr>
        <a:xfrm>
          <a:off x="0" y="1320304"/>
          <a:ext cx="10942855" cy="1200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Послание народу Казахстана «Конструктивный общественный диалог – основа стабильности и процветания Казахстана», 2021 год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развитии экономики страны и в решении социальных проблем занимает особое внимание </a:t>
          </a: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качество высшего образования</a:t>
          </a:r>
        </a:p>
      </dsp:txBody>
      <dsp:txXfrm>
        <a:off x="2308598" y="1320304"/>
        <a:ext cx="8634256" cy="1200276"/>
      </dsp:txXfrm>
    </dsp:sp>
    <dsp:sp modelId="{6BF8B39D-59A6-4880-86E3-85B5510E5D21}">
      <dsp:nvSpPr>
        <dsp:cNvPr id="0" name=""/>
        <dsp:cNvSpPr/>
      </dsp:nvSpPr>
      <dsp:spPr>
        <a:xfrm>
          <a:off x="120027" y="1440332"/>
          <a:ext cx="2188571" cy="960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515D-D485-418E-A2B5-C1AE6E598C22}">
      <dsp:nvSpPr>
        <dsp:cNvPr id="0" name=""/>
        <dsp:cNvSpPr/>
      </dsp:nvSpPr>
      <dsp:spPr>
        <a:xfrm>
          <a:off x="0" y="2640609"/>
          <a:ext cx="10942855" cy="1200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Согласно рейтингу стран по качеству образования в 2021 году Казахстан из 93 стран занял 62-е место</a:t>
          </a:r>
        </a:p>
      </dsp:txBody>
      <dsp:txXfrm>
        <a:off x="2308598" y="2640609"/>
        <a:ext cx="8634256" cy="1200276"/>
      </dsp:txXfrm>
    </dsp:sp>
    <dsp:sp modelId="{D2D102A4-9C29-48C6-BECA-B3002CA40868}">
      <dsp:nvSpPr>
        <dsp:cNvPr id="0" name=""/>
        <dsp:cNvSpPr/>
      </dsp:nvSpPr>
      <dsp:spPr>
        <a:xfrm>
          <a:off x="120027" y="2760637"/>
          <a:ext cx="2188571" cy="960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30B45-A404-4993-85A1-9E2C50872DB1}">
      <dsp:nvSpPr>
        <dsp:cNvPr id="0" name=""/>
        <dsp:cNvSpPr/>
      </dsp:nvSpPr>
      <dsp:spPr>
        <a:xfrm>
          <a:off x="0" y="3960914"/>
          <a:ext cx="10942855" cy="1200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казахстанского высшего образования в международное образовательное пространство имеет основную задачу </a:t>
          </a:r>
          <a:r>
            <a:rPr lang="ru-RU" sz="17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повышения качества высшего образования</a:t>
          </a:r>
        </a:p>
      </dsp:txBody>
      <dsp:txXfrm>
        <a:off x="2308598" y="3960914"/>
        <a:ext cx="8634256" cy="1200276"/>
      </dsp:txXfrm>
    </dsp:sp>
    <dsp:sp modelId="{8A6CA793-BF17-4B7A-AF4E-BF151CD2413A}">
      <dsp:nvSpPr>
        <dsp:cNvPr id="0" name=""/>
        <dsp:cNvSpPr/>
      </dsp:nvSpPr>
      <dsp:spPr>
        <a:xfrm>
          <a:off x="120027" y="4080941"/>
          <a:ext cx="2188571" cy="960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92404-9681-42C4-B4BE-7A4CEC238AE7}">
      <dsp:nvSpPr>
        <dsp:cNvPr id="0" name=""/>
        <dsp:cNvSpPr/>
      </dsp:nvSpPr>
      <dsp:spPr>
        <a:xfrm>
          <a:off x="4928" y="1952270"/>
          <a:ext cx="2180388" cy="179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Century Gothic" panose="020B0502020202020204" pitchFamily="34" charset="0"/>
            </a:rPr>
            <a:t>Становление системы госконтроля</a:t>
          </a:r>
        </a:p>
      </dsp:txBody>
      <dsp:txXfrm>
        <a:off x="46313" y="1993655"/>
        <a:ext cx="2097618" cy="1330230"/>
      </dsp:txXfrm>
    </dsp:sp>
    <dsp:sp modelId="{C6CDBB96-8C56-4C14-972A-5F48998D0811}">
      <dsp:nvSpPr>
        <dsp:cNvPr id="0" name=""/>
        <dsp:cNvSpPr/>
      </dsp:nvSpPr>
      <dsp:spPr>
        <a:xfrm>
          <a:off x="1234996" y="2397634"/>
          <a:ext cx="2379376" cy="2379376"/>
        </a:xfrm>
        <a:prstGeom prst="leftCircularArrow">
          <a:avLst>
            <a:gd name="adj1" fmla="val 3049"/>
            <a:gd name="adj2" fmla="val 374321"/>
            <a:gd name="adj3" fmla="val 2149831"/>
            <a:gd name="adj4" fmla="val 9024489"/>
            <a:gd name="adj5" fmla="val 355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FFCB1-E6DC-46B4-8793-1C52A9218B03}">
      <dsp:nvSpPr>
        <dsp:cNvPr id="0" name=""/>
        <dsp:cNvSpPr/>
      </dsp:nvSpPr>
      <dsp:spPr>
        <a:xfrm>
          <a:off x="489458" y="3365271"/>
          <a:ext cx="1938123" cy="77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entury Gothic" panose="020B0502020202020204" pitchFamily="34" charset="0"/>
            </a:rPr>
            <a:t>1991-2001 гг.</a:t>
          </a: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512032" y="3387845"/>
        <a:ext cx="1892975" cy="725579"/>
      </dsp:txXfrm>
    </dsp:sp>
    <dsp:sp modelId="{06326C84-A78F-4A14-9B8B-D3298F968CB0}">
      <dsp:nvSpPr>
        <dsp:cNvPr id="0" name=""/>
        <dsp:cNvSpPr/>
      </dsp:nvSpPr>
      <dsp:spPr>
        <a:xfrm>
          <a:off x="2773072" y="1952270"/>
          <a:ext cx="2180388" cy="179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solidFill>
                <a:srgbClr val="002060"/>
              </a:solidFill>
              <a:latin typeface="Century Gothic" panose="020B0502020202020204" pitchFamily="34" charset="0"/>
            </a:rPr>
            <a:t>Внедрение государственной аккредитации</a:t>
          </a:r>
          <a:endParaRPr lang="ru-RU" sz="1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814457" y="2379019"/>
        <a:ext cx="2097618" cy="1330230"/>
      </dsp:txXfrm>
    </dsp:sp>
    <dsp:sp modelId="{CD2907D8-886F-4F40-82C0-CA3E62003674}">
      <dsp:nvSpPr>
        <dsp:cNvPr id="0" name=""/>
        <dsp:cNvSpPr/>
      </dsp:nvSpPr>
      <dsp:spPr>
        <a:xfrm>
          <a:off x="3984971" y="855382"/>
          <a:ext cx="2657981" cy="2657981"/>
        </a:xfrm>
        <a:prstGeom prst="circularArrow">
          <a:avLst>
            <a:gd name="adj1" fmla="val 2730"/>
            <a:gd name="adj2" fmla="val 332584"/>
            <a:gd name="adj3" fmla="val 19491905"/>
            <a:gd name="adj4" fmla="val 12575511"/>
            <a:gd name="adj5" fmla="val 318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0EC54-9EF1-4F85-8DF8-08D3BE283540}">
      <dsp:nvSpPr>
        <dsp:cNvPr id="0" name=""/>
        <dsp:cNvSpPr/>
      </dsp:nvSpPr>
      <dsp:spPr>
        <a:xfrm>
          <a:off x="3257603" y="1566906"/>
          <a:ext cx="1938123" cy="77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entury Gothic" panose="020B0502020202020204" pitchFamily="34" charset="0"/>
            </a:rPr>
            <a:t>2002-2009 гг.</a:t>
          </a: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3280177" y="1589480"/>
        <a:ext cx="1892975" cy="725579"/>
      </dsp:txXfrm>
    </dsp:sp>
    <dsp:sp modelId="{4B7328D9-9BA0-409D-BB41-9EF489351065}">
      <dsp:nvSpPr>
        <dsp:cNvPr id="0" name=""/>
        <dsp:cNvSpPr/>
      </dsp:nvSpPr>
      <dsp:spPr>
        <a:xfrm>
          <a:off x="5541217" y="1952270"/>
          <a:ext cx="2180388" cy="179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solidFill>
                <a:srgbClr val="002060"/>
              </a:solidFill>
              <a:latin typeface="Century Gothic" panose="020B0502020202020204" pitchFamily="34" charset="0"/>
            </a:rPr>
            <a:t>Внедрение независимой аккредитации</a:t>
          </a:r>
          <a:endParaRPr lang="ru-RU" sz="1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5582602" y="1993655"/>
        <a:ext cx="2097618" cy="1330230"/>
      </dsp:txXfrm>
    </dsp:sp>
    <dsp:sp modelId="{217A5ED6-1F3B-44EC-9667-37754BF5D32F}">
      <dsp:nvSpPr>
        <dsp:cNvPr id="0" name=""/>
        <dsp:cNvSpPr/>
      </dsp:nvSpPr>
      <dsp:spPr>
        <a:xfrm>
          <a:off x="6771285" y="2397634"/>
          <a:ext cx="2379376" cy="2379376"/>
        </a:xfrm>
        <a:prstGeom prst="leftCircularArrow">
          <a:avLst>
            <a:gd name="adj1" fmla="val 3049"/>
            <a:gd name="adj2" fmla="val 374321"/>
            <a:gd name="adj3" fmla="val 2149831"/>
            <a:gd name="adj4" fmla="val 9024489"/>
            <a:gd name="adj5" fmla="val 355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9C3AB-5387-4779-90CA-CD85BFB1A939}">
      <dsp:nvSpPr>
        <dsp:cNvPr id="0" name=""/>
        <dsp:cNvSpPr/>
      </dsp:nvSpPr>
      <dsp:spPr>
        <a:xfrm>
          <a:off x="6025748" y="3365271"/>
          <a:ext cx="1938123" cy="77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entury Gothic" panose="020B0502020202020204" pitchFamily="34" charset="0"/>
            </a:rPr>
            <a:t>2010-2017 гг.</a:t>
          </a: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6048322" y="3387845"/>
        <a:ext cx="1892975" cy="725579"/>
      </dsp:txXfrm>
    </dsp:sp>
    <dsp:sp modelId="{D184F88C-8529-4652-8F4C-EBA9A2300FB9}">
      <dsp:nvSpPr>
        <dsp:cNvPr id="0" name=""/>
        <dsp:cNvSpPr/>
      </dsp:nvSpPr>
      <dsp:spPr>
        <a:xfrm>
          <a:off x="8309361" y="1952270"/>
          <a:ext cx="2180388" cy="179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solidFill>
                <a:srgbClr val="002060"/>
              </a:solidFill>
              <a:latin typeface="Century Gothic" panose="020B0502020202020204" pitchFamily="34" charset="0"/>
            </a:rPr>
            <a:t>Расширение академической свободы вузов</a:t>
          </a:r>
          <a:endParaRPr lang="ru-RU" sz="1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8350746" y="2379019"/>
        <a:ext cx="2097618" cy="1330230"/>
      </dsp:txXfrm>
    </dsp:sp>
    <dsp:sp modelId="{E9EFE4C2-1DD5-4D98-9436-6794CA4A4FFA}">
      <dsp:nvSpPr>
        <dsp:cNvPr id="0" name=""/>
        <dsp:cNvSpPr/>
      </dsp:nvSpPr>
      <dsp:spPr>
        <a:xfrm>
          <a:off x="8793892" y="1566906"/>
          <a:ext cx="1938123" cy="77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entury Gothic" panose="020B0502020202020204" pitchFamily="34" charset="0"/>
            </a:rPr>
            <a:t>2018 г.- по настоящее время</a:t>
          </a:r>
        </a:p>
      </dsp:txBody>
      <dsp:txXfrm>
        <a:off x="8816466" y="1589480"/>
        <a:ext cx="1892975" cy="725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C27A-6BDA-4496-B002-525B10EC2771}">
      <dsp:nvSpPr>
        <dsp:cNvPr id="0" name=""/>
        <dsp:cNvSpPr/>
      </dsp:nvSpPr>
      <dsp:spPr>
        <a:xfrm>
          <a:off x="-6397466" y="-979267"/>
          <a:ext cx="7620552" cy="7620552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E1E64-94DA-46D9-B686-F92998101EA1}">
      <dsp:nvSpPr>
        <dsp:cNvPr id="0" name=""/>
        <dsp:cNvSpPr/>
      </dsp:nvSpPr>
      <dsp:spPr>
        <a:xfrm>
          <a:off x="397190" y="257395"/>
          <a:ext cx="10728621" cy="51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Децентрализация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 действующих механизмов контроля качества</a:t>
          </a:r>
        </a:p>
      </dsp:txBody>
      <dsp:txXfrm>
        <a:off x="397190" y="257395"/>
        <a:ext cx="10728621" cy="514564"/>
      </dsp:txXfrm>
    </dsp:sp>
    <dsp:sp modelId="{557E7B12-9503-4F05-AB22-F50D4996ECBD}">
      <dsp:nvSpPr>
        <dsp:cNvPr id="0" name=""/>
        <dsp:cNvSpPr/>
      </dsp:nvSpPr>
      <dsp:spPr>
        <a:xfrm>
          <a:off x="75587" y="193074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A0C6A-4C99-466B-BEB3-4E36C79B74AE}">
      <dsp:nvSpPr>
        <dsp:cNvPr id="0" name=""/>
        <dsp:cNvSpPr/>
      </dsp:nvSpPr>
      <dsp:spPr>
        <a:xfrm>
          <a:off x="863174" y="1029694"/>
          <a:ext cx="10262637" cy="51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Постепенный </a:t>
          </a: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отход от классификатора специальностей 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и государственных стандартов</a:t>
          </a:r>
        </a:p>
      </dsp:txBody>
      <dsp:txXfrm>
        <a:off x="863174" y="1029694"/>
        <a:ext cx="10262637" cy="514564"/>
      </dsp:txXfrm>
    </dsp:sp>
    <dsp:sp modelId="{31680F03-A541-4247-81AF-7539C2C1C3D9}">
      <dsp:nvSpPr>
        <dsp:cNvPr id="0" name=""/>
        <dsp:cNvSpPr/>
      </dsp:nvSpPr>
      <dsp:spPr>
        <a:xfrm>
          <a:off x="541572" y="965374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3858-F142-455D-8B07-527A8DB45F29}">
      <dsp:nvSpPr>
        <dsp:cNvPr id="0" name=""/>
        <dsp:cNvSpPr/>
      </dsp:nvSpPr>
      <dsp:spPr>
        <a:xfrm>
          <a:off x="1140347" y="1746997"/>
          <a:ext cx="10007280" cy="51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Возложить функцию обеспечения качества </a:t>
          </a: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на независимый/е орган/ы по аккредитации 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с прямым участием работодателей</a:t>
          </a:r>
        </a:p>
      </dsp:txBody>
      <dsp:txXfrm>
        <a:off x="1140347" y="1746997"/>
        <a:ext cx="10007280" cy="514564"/>
      </dsp:txXfrm>
    </dsp:sp>
    <dsp:sp modelId="{CA35AFC0-EF28-402B-BF3F-5BE6D96D21F7}">
      <dsp:nvSpPr>
        <dsp:cNvPr id="0" name=""/>
        <dsp:cNvSpPr/>
      </dsp:nvSpPr>
      <dsp:spPr>
        <a:xfrm>
          <a:off x="818701" y="1682679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5611-243B-4D2B-8BA4-E878F2332121}">
      <dsp:nvSpPr>
        <dsp:cNvPr id="0" name=""/>
        <dsp:cNvSpPr/>
      </dsp:nvSpPr>
      <dsp:spPr>
        <a:xfrm>
          <a:off x="1200064" y="2541067"/>
          <a:ext cx="9925747" cy="51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Роль государственных органов 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должна заключаться в стратегическом управлении и контроле качества деятельности независимого органа/нов</a:t>
          </a:r>
        </a:p>
      </dsp:txBody>
      <dsp:txXfrm>
        <a:off x="1200064" y="2541067"/>
        <a:ext cx="9925747" cy="514564"/>
      </dsp:txXfrm>
    </dsp:sp>
    <dsp:sp modelId="{5C30288D-E2FF-44C5-820D-E276A9B7B8CA}">
      <dsp:nvSpPr>
        <dsp:cNvPr id="0" name=""/>
        <dsp:cNvSpPr/>
      </dsp:nvSpPr>
      <dsp:spPr>
        <a:xfrm>
          <a:off x="878462" y="2476750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0F57A-A485-4A0A-93D2-C98FFFF2177C}">
      <dsp:nvSpPr>
        <dsp:cNvPr id="0" name=""/>
        <dsp:cNvSpPr/>
      </dsp:nvSpPr>
      <dsp:spPr>
        <a:xfrm>
          <a:off x="1118531" y="3214176"/>
          <a:ext cx="10007280" cy="669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Во избежание давления и нагрузки на вузы, рекомендовано </a:t>
          </a: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отойти от аттестации и внедрить институциональную аккредитацию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 с пересмотром прежних механизмов контроля качества в целях исключения дублирования функций и целей</a:t>
          </a:r>
        </a:p>
      </dsp:txBody>
      <dsp:txXfrm>
        <a:off x="1118531" y="3214176"/>
        <a:ext cx="10007280" cy="669401"/>
      </dsp:txXfrm>
    </dsp:sp>
    <dsp:sp modelId="{D4D0B19D-A4AF-40CC-B1DD-6EA7580C6D46}">
      <dsp:nvSpPr>
        <dsp:cNvPr id="0" name=""/>
        <dsp:cNvSpPr/>
      </dsp:nvSpPr>
      <dsp:spPr>
        <a:xfrm>
          <a:off x="796929" y="3227277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D2622-C8D8-4BDA-9569-E85BD5A4440A}">
      <dsp:nvSpPr>
        <dsp:cNvPr id="0" name=""/>
        <dsp:cNvSpPr/>
      </dsp:nvSpPr>
      <dsp:spPr>
        <a:xfrm>
          <a:off x="863174" y="4019721"/>
          <a:ext cx="10262637" cy="710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В вузах необходимо внедрить </a:t>
          </a: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политику институциональной ответственности и самооценки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, ориентированных прежде всего на достижение результатов, а не сфокусированных на самом процессе</a:t>
          </a:r>
        </a:p>
      </dsp:txBody>
      <dsp:txXfrm>
        <a:off x="863174" y="4019721"/>
        <a:ext cx="10262637" cy="710638"/>
      </dsp:txXfrm>
    </dsp:sp>
    <dsp:sp modelId="{E767DFE8-5FD9-4682-A188-E73635815983}">
      <dsp:nvSpPr>
        <dsp:cNvPr id="0" name=""/>
        <dsp:cNvSpPr/>
      </dsp:nvSpPr>
      <dsp:spPr>
        <a:xfrm>
          <a:off x="541572" y="4053438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032C-8C6B-4EF6-B420-2055BED0A80E}">
      <dsp:nvSpPr>
        <dsp:cNvPr id="0" name=""/>
        <dsp:cNvSpPr/>
      </dsp:nvSpPr>
      <dsp:spPr>
        <a:xfrm>
          <a:off x="397190" y="4890058"/>
          <a:ext cx="10728621" cy="51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Создать </a:t>
          </a:r>
          <a:r>
            <a:rPr lang="ru-RU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независимый орган по сбору и анализу данных </a:t>
          </a: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о деятельности вузов и представлению соответствующей отчетности</a:t>
          </a:r>
        </a:p>
      </dsp:txBody>
      <dsp:txXfrm>
        <a:off x="397190" y="4890058"/>
        <a:ext cx="10728621" cy="514564"/>
      </dsp:txXfrm>
    </dsp:sp>
    <dsp:sp modelId="{0526F3BF-07F7-4976-8831-237563AD59FB}">
      <dsp:nvSpPr>
        <dsp:cNvPr id="0" name=""/>
        <dsp:cNvSpPr/>
      </dsp:nvSpPr>
      <dsp:spPr>
        <a:xfrm>
          <a:off x="75587" y="4825737"/>
          <a:ext cx="643205" cy="643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C27A-6BDA-4496-B002-525B10EC2771}">
      <dsp:nvSpPr>
        <dsp:cNvPr id="0" name=""/>
        <dsp:cNvSpPr/>
      </dsp:nvSpPr>
      <dsp:spPr>
        <a:xfrm>
          <a:off x="-6402304" y="-979267"/>
          <a:ext cx="7620552" cy="7620552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E1E64-94DA-46D9-B686-F92998101EA1}">
      <dsp:nvSpPr>
        <dsp:cNvPr id="0" name=""/>
        <dsp:cNvSpPr/>
      </dsp:nvSpPr>
      <dsp:spPr>
        <a:xfrm>
          <a:off x="453502" y="161634"/>
          <a:ext cx="10667471" cy="869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2060"/>
              </a:solidFill>
              <a:latin typeface="Century Gothic" panose="020B0502020202020204" pitchFamily="34" charset="0"/>
            </a:rPr>
            <a:t>Создать условия, которые позволят вузам проходить процесс аккредитации, а также другие процессы обеспечения качества для достижения полного соответствия принципам и стандартам Болонского процесса</a:t>
          </a:r>
        </a:p>
      </dsp:txBody>
      <dsp:txXfrm>
        <a:off x="453502" y="161634"/>
        <a:ext cx="10667471" cy="869151"/>
      </dsp:txXfrm>
    </dsp:sp>
    <dsp:sp modelId="{557E7B12-9503-4F05-AB22-F50D4996ECBD}">
      <dsp:nvSpPr>
        <dsp:cNvPr id="0" name=""/>
        <dsp:cNvSpPr/>
      </dsp:nvSpPr>
      <dsp:spPr>
        <a:xfrm>
          <a:off x="80941" y="223649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A0C6A-4C99-466B-BEB3-4E36C79B74AE}">
      <dsp:nvSpPr>
        <dsp:cNvPr id="0" name=""/>
        <dsp:cNvSpPr/>
      </dsp:nvSpPr>
      <dsp:spPr>
        <a:xfrm>
          <a:off x="943833" y="1192194"/>
          <a:ext cx="10177140" cy="596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Перейти от мониторинга для контроля к формирующему подходу к оцениванию, который поддерживает улучшение</a:t>
          </a:r>
        </a:p>
      </dsp:txBody>
      <dsp:txXfrm>
        <a:off x="943833" y="1192194"/>
        <a:ext cx="10177140" cy="596097"/>
      </dsp:txXfrm>
    </dsp:sp>
    <dsp:sp modelId="{31680F03-A541-4247-81AF-7539C2C1C3D9}">
      <dsp:nvSpPr>
        <dsp:cNvPr id="0" name=""/>
        <dsp:cNvSpPr/>
      </dsp:nvSpPr>
      <dsp:spPr>
        <a:xfrm>
          <a:off x="571272" y="1117682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3858-F142-455D-8B07-527A8DB45F29}">
      <dsp:nvSpPr>
        <dsp:cNvPr id="0" name=""/>
        <dsp:cNvSpPr/>
      </dsp:nvSpPr>
      <dsp:spPr>
        <a:xfrm>
          <a:off x="1189746" y="1921561"/>
          <a:ext cx="9952925" cy="79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Повысить доверие к таким процессам, как аккредитация, которые были внедрены для обеспечения качества: гарантировать, что эти процессы являются надежными, а обязанности и подотчетность субъектов надзора являются прозрачными.</a:t>
          </a:r>
        </a:p>
      </dsp:txBody>
      <dsp:txXfrm>
        <a:off x="1189746" y="1921561"/>
        <a:ext cx="9952925" cy="799318"/>
      </dsp:txXfrm>
    </dsp:sp>
    <dsp:sp modelId="{CA35AFC0-EF28-402B-BF3F-5BE6D96D21F7}">
      <dsp:nvSpPr>
        <dsp:cNvPr id="0" name=""/>
        <dsp:cNvSpPr/>
      </dsp:nvSpPr>
      <dsp:spPr>
        <a:xfrm>
          <a:off x="820710" y="1948662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5611-243B-4D2B-8BA4-E878F2332121}">
      <dsp:nvSpPr>
        <dsp:cNvPr id="0" name=""/>
        <dsp:cNvSpPr/>
      </dsp:nvSpPr>
      <dsp:spPr>
        <a:xfrm>
          <a:off x="1168049" y="2941859"/>
          <a:ext cx="9952925" cy="596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latin typeface="Century Gothic" panose="020B0502020202020204" pitchFamily="34" charset="0"/>
            </a:rPr>
            <a:t>Установить достижимые и реалистичные цели и показатели для оценки качества различных типов вузов. Разработать виды поощрения улучшенной производительности.</a:t>
          </a:r>
        </a:p>
      </dsp:txBody>
      <dsp:txXfrm>
        <a:off x="1168049" y="2941859"/>
        <a:ext cx="9952925" cy="596097"/>
      </dsp:txXfrm>
    </dsp:sp>
    <dsp:sp modelId="{5C30288D-E2FF-44C5-820D-E276A9B7B8CA}">
      <dsp:nvSpPr>
        <dsp:cNvPr id="0" name=""/>
        <dsp:cNvSpPr/>
      </dsp:nvSpPr>
      <dsp:spPr>
        <a:xfrm>
          <a:off x="795488" y="2867351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0F57A-A485-4A0A-93D2-C98FFFF2177C}">
      <dsp:nvSpPr>
        <dsp:cNvPr id="0" name=""/>
        <dsp:cNvSpPr/>
      </dsp:nvSpPr>
      <dsp:spPr>
        <a:xfrm>
          <a:off x="943833" y="3720985"/>
          <a:ext cx="10177140" cy="77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Ввести практику на основе фактических данных. Использовать анализ данных для принятия обоснованных политических решений. Удостовериться в том, что данные и их интерпретация надежны и доступны для общественности.</a:t>
          </a:r>
        </a:p>
      </dsp:txBody>
      <dsp:txXfrm>
        <a:off x="943833" y="3720985"/>
        <a:ext cx="10177140" cy="775468"/>
      </dsp:txXfrm>
    </dsp:sp>
    <dsp:sp modelId="{D4D0B19D-A4AF-40CC-B1DD-6EA7580C6D46}">
      <dsp:nvSpPr>
        <dsp:cNvPr id="0" name=""/>
        <dsp:cNvSpPr/>
      </dsp:nvSpPr>
      <dsp:spPr>
        <a:xfrm>
          <a:off x="571272" y="3736161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D2622-C8D8-4BDA-9569-E85BD5A4440A}">
      <dsp:nvSpPr>
        <dsp:cNvPr id="0" name=""/>
        <dsp:cNvSpPr/>
      </dsp:nvSpPr>
      <dsp:spPr>
        <a:xfrm>
          <a:off x="453502" y="4654187"/>
          <a:ext cx="10667471" cy="823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Укрепить внутренний контроль качества. Проводить периодические обзоры академических программ, вовлекая преподавательский состав в процесс рецензирования коллег. Снизить зависимость от механического ведения отчетности.</a:t>
          </a:r>
        </a:p>
      </dsp:txBody>
      <dsp:txXfrm>
        <a:off x="453502" y="4654187"/>
        <a:ext cx="10667471" cy="823240"/>
      </dsp:txXfrm>
    </dsp:sp>
    <dsp:sp modelId="{E767DFE8-5FD9-4682-A188-E73635815983}">
      <dsp:nvSpPr>
        <dsp:cNvPr id="0" name=""/>
        <dsp:cNvSpPr/>
      </dsp:nvSpPr>
      <dsp:spPr>
        <a:xfrm>
          <a:off x="80941" y="4693246"/>
          <a:ext cx="745121" cy="745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8A35-ABB6-4B83-8676-4EA290211331}">
      <dsp:nvSpPr>
        <dsp:cNvPr id="0" name=""/>
        <dsp:cNvSpPr/>
      </dsp:nvSpPr>
      <dsp:spPr>
        <a:xfrm>
          <a:off x="353651" y="2325"/>
          <a:ext cx="1946433" cy="5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ISO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69699" y="18373"/>
        <a:ext cx="1914337" cy="515834"/>
      </dsp:txXfrm>
    </dsp:sp>
    <dsp:sp modelId="{A900781B-56B7-4561-8ECB-A401F313B4DE}">
      <dsp:nvSpPr>
        <dsp:cNvPr id="0" name=""/>
        <dsp:cNvSpPr/>
      </dsp:nvSpPr>
      <dsp:spPr>
        <a:xfrm>
          <a:off x="548294" y="550256"/>
          <a:ext cx="194643" cy="72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912"/>
              </a:lnTo>
              <a:lnTo>
                <a:pt x="194643" y="729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032B2-5988-4032-A23B-4448E5098FDE}">
      <dsp:nvSpPr>
        <dsp:cNvPr id="0" name=""/>
        <dsp:cNvSpPr/>
      </dsp:nvSpPr>
      <dsp:spPr>
        <a:xfrm>
          <a:off x="742938" y="793560"/>
          <a:ext cx="4012332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Регламентация процессов, процедур; акцентирование на управлении и документации; обеспечение стабильности в области качества</a:t>
          </a:r>
          <a:endParaRPr lang="ru-RU" sz="1400" kern="1200" dirty="0"/>
        </a:p>
      </dsp:txBody>
      <dsp:txXfrm>
        <a:off x="771443" y="822065"/>
        <a:ext cx="3955322" cy="916206"/>
      </dsp:txXfrm>
    </dsp:sp>
    <dsp:sp modelId="{9A81EFFB-7E0B-4447-9DBB-0269C8051231}">
      <dsp:nvSpPr>
        <dsp:cNvPr id="0" name=""/>
        <dsp:cNvSpPr/>
      </dsp:nvSpPr>
      <dsp:spPr>
        <a:xfrm>
          <a:off x="548294" y="550256"/>
          <a:ext cx="194643" cy="194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33"/>
              </a:lnTo>
              <a:lnTo>
                <a:pt x="194643" y="1946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93E3D-D222-48AE-8CB5-5305E4CCF2EE}">
      <dsp:nvSpPr>
        <dsp:cNvPr id="0" name=""/>
        <dsp:cNvSpPr/>
      </dsp:nvSpPr>
      <dsp:spPr>
        <a:xfrm>
          <a:off x="742938" y="2010081"/>
          <a:ext cx="4012332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Формирование четких понятий производственных процессов, производственной и трудовой дисциплины</a:t>
          </a:r>
          <a:endParaRPr lang="ru-RU" sz="1400" kern="1200" dirty="0"/>
        </a:p>
      </dsp:txBody>
      <dsp:txXfrm>
        <a:off x="771443" y="2038586"/>
        <a:ext cx="3955322" cy="916206"/>
      </dsp:txXfrm>
    </dsp:sp>
    <dsp:sp modelId="{20BEF058-0207-4DF8-A021-9B375B754D06}">
      <dsp:nvSpPr>
        <dsp:cNvPr id="0" name=""/>
        <dsp:cNvSpPr/>
      </dsp:nvSpPr>
      <dsp:spPr>
        <a:xfrm>
          <a:off x="548294" y="550256"/>
          <a:ext cx="194643" cy="316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955"/>
              </a:lnTo>
              <a:lnTo>
                <a:pt x="194643" y="316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7935B-B198-4441-B8BE-4D57D4155FC3}">
      <dsp:nvSpPr>
        <dsp:cNvPr id="0" name=""/>
        <dsp:cNvSpPr/>
      </dsp:nvSpPr>
      <dsp:spPr>
        <a:xfrm>
          <a:off x="742938" y="3226603"/>
          <a:ext cx="4012332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Применение стандартов дает возможность организации образования контролировать процессы управления и качество предоставляемых услуг</a:t>
          </a:r>
          <a:endParaRPr lang="ru-RU" sz="1400" kern="1200" dirty="0"/>
        </a:p>
      </dsp:txBody>
      <dsp:txXfrm>
        <a:off x="771443" y="3255108"/>
        <a:ext cx="3955322" cy="916206"/>
      </dsp:txXfrm>
    </dsp:sp>
    <dsp:sp modelId="{23F1AAAD-7F39-4810-9231-52B7B0DEA6F8}">
      <dsp:nvSpPr>
        <dsp:cNvPr id="0" name=""/>
        <dsp:cNvSpPr/>
      </dsp:nvSpPr>
      <dsp:spPr>
        <a:xfrm>
          <a:off x="548294" y="550256"/>
          <a:ext cx="194643" cy="437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76"/>
              </a:lnTo>
              <a:lnTo>
                <a:pt x="194643" y="437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E3948-6F6E-4E70-8A1A-7787A28FA2B9}">
      <dsp:nvSpPr>
        <dsp:cNvPr id="0" name=""/>
        <dsp:cNvSpPr/>
      </dsp:nvSpPr>
      <dsp:spPr>
        <a:xfrm>
          <a:off x="742938" y="4443124"/>
          <a:ext cx="4012332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Процесс сертификации показывает соответствие организации определенной позиции в определенной период</a:t>
          </a:r>
          <a:endParaRPr lang="ru-RU" sz="1400" kern="1200" dirty="0"/>
        </a:p>
      </dsp:txBody>
      <dsp:txXfrm>
        <a:off x="771443" y="4471629"/>
        <a:ext cx="3955322" cy="916206"/>
      </dsp:txXfrm>
    </dsp:sp>
    <dsp:sp modelId="{AB601E70-E28D-4BB6-B46D-1A596C819644}">
      <dsp:nvSpPr>
        <dsp:cNvPr id="0" name=""/>
        <dsp:cNvSpPr/>
      </dsp:nvSpPr>
      <dsp:spPr>
        <a:xfrm>
          <a:off x="4852591" y="2325"/>
          <a:ext cx="1946433" cy="5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ESG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868639" y="18373"/>
        <a:ext cx="1914337" cy="515834"/>
      </dsp:txXfrm>
    </dsp:sp>
    <dsp:sp modelId="{48AD6F27-44D7-40FA-8E0C-0BD41A2A9F2C}">
      <dsp:nvSpPr>
        <dsp:cNvPr id="0" name=""/>
        <dsp:cNvSpPr/>
      </dsp:nvSpPr>
      <dsp:spPr>
        <a:xfrm>
          <a:off x="5047235" y="550256"/>
          <a:ext cx="194643" cy="72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912"/>
              </a:lnTo>
              <a:lnTo>
                <a:pt x="194643" y="729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3366A-5A86-405C-ADA5-B07B5BBE5E18}">
      <dsp:nvSpPr>
        <dsp:cNvPr id="0" name=""/>
        <dsp:cNvSpPr/>
      </dsp:nvSpPr>
      <dsp:spPr>
        <a:xfrm>
          <a:off x="5241878" y="793560"/>
          <a:ext cx="4174804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Возможность в выявлении проблемного поля организации образования, творческий подход к принятию управленческих решений, ориентация на результаты</a:t>
          </a:r>
          <a:endParaRPr lang="ru-RU" sz="1400" kern="1200" dirty="0"/>
        </a:p>
      </dsp:txBody>
      <dsp:txXfrm>
        <a:off x="5270383" y="822065"/>
        <a:ext cx="4117794" cy="916206"/>
      </dsp:txXfrm>
    </dsp:sp>
    <dsp:sp modelId="{B960DEED-1290-4E3E-BCE5-C1119DC52F38}">
      <dsp:nvSpPr>
        <dsp:cNvPr id="0" name=""/>
        <dsp:cNvSpPr/>
      </dsp:nvSpPr>
      <dsp:spPr>
        <a:xfrm>
          <a:off x="5047235" y="550256"/>
          <a:ext cx="194643" cy="194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33"/>
              </a:lnTo>
              <a:lnTo>
                <a:pt x="194643" y="1946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D0273-DCC7-4851-9399-538B05D10685}">
      <dsp:nvSpPr>
        <dsp:cNvPr id="0" name=""/>
        <dsp:cNvSpPr/>
      </dsp:nvSpPr>
      <dsp:spPr>
        <a:xfrm>
          <a:off x="5241878" y="2010081"/>
          <a:ext cx="4174804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Отражает готовность организации адаптироваться к национальным и общеевропейским условиям развития высшего образования</a:t>
          </a:r>
          <a:endParaRPr lang="ru-RU" sz="1400" kern="1200" dirty="0"/>
        </a:p>
      </dsp:txBody>
      <dsp:txXfrm>
        <a:off x="5270383" y="2038586"/>
        <a:ext cx="4117794" cy="916206"/>
      </dsp:txXfrm>
    </dsp:sp>
    <dsp:sp modelId="{34B97E24-94F8-4374-AFD2-C26AFDF7CDA2}">
      <dsp:nvSpPr>
        <dsp:cNvPr id="0" name=""/>
        <dsp:cNvSpPr/>
      </dsp:nvSpPr>
      <dsp:spPr>
        <a:xfrm>
          <a:off x="5047235" y="550256"/>
          <a:ext cx="194643" cy="316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955"/>
              </a:lnTo>
              <a:lnTo>
                <a:pt x="194643" y="316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B41A5-90B6-4FDB-89E0-52426C9E868F}">
      <dsp:nvSpPr>
        <dsp:cNvPr id="0" name=""/>
        <dsp:cNvSpPr/>
      </dsp:nvSpPr>
      <dsp:spPr>
        <a:xfrm>
          <a:off x="5241878" y="3226603"/>
          <a:ext cx="4174804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Внедрение модели создает условия для доверия к деятельности организации</a:t>
          </a:r>
          <a:endParaRPr lang="ru-RU" sz="1400" kern="1200" dirty="0"/>
        </a:p>
      </dsp:txBody>
      <dsp:txXfrm>
        <a:off x="5270383" y="3255108"/>
        <a:ext cx="4117794" cy="916206"/>
      </dsp:txXfrm>
    </dsp:sp>
    <dsp:sp modelId="{858D1A96-2AA6-4D60-A88B-4E1FB7B7DB61}">
      <dsp:nvSpPr>
        <dsp:cNvPr id="0" name=""/>
        <dsp:cNvSpPr/>
      </dsp:nvSpPr>
      <dsp:spPr>
        <a:xfrm>
          <a:off x="5047235" y="550256"/>
          <a:ext cx="194643" cy="437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76"/>
              </a:lnTo>
              <a:lnTo>
                <a:pt x="194643" y="437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F6C00-9722-4254-BE0B-7B8AF90A9C5E}">
      <dsp:nvSpPr>
        <dsp:cNvPr id="0" name=""/>
        <dsp:cNvSpPr/>
      </dsp:nvSpPr>
      <dsp:spPr>
        <a:xfrm>
          <a:off x="5241878" y="4443124"/>
          <a:ext cx="4174804" cy="97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Аккредитация «демонстрирует» состояние образовательной организации, зрелость системы</a:t>
          </a:r>
          <a:endParaRPr lang="ru-RU" sz="1400" kern="1200" dirty="0"/>
        </a:p>
      </dsp:txBody>
      <dsp:txXfrm>
        <a:off x="5270383" y="4471629"/>
        <a:ext cx="4117794" cy="91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EDA4E-FDAB-43A3-AD64-751890B535DA}">
      <dsp:nvSpPr>
        <dsp:cNvPr id="0" name=""/>
        <dsp:cNvSpPr/>
      </dsp:nvSpPr>
      <dsp:spPr>
        <a:xfrm>
          <a:off x="0" y="273719"/>
          <a:ext cx="5076226" cy="117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Внедрен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с 2018 года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и в отличие от предыдущей системы проверок целью является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профилактика и предупреждение правонарушений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без возбуждения административного производства</a:t>
          </a:r>
        </a:p>
      </dsp:txBody>
      <dsp:txXfrm>
        <a:off x="57255" y="330974"/>
        <a:ext cx="4961716" cy="1058371"/>
      </dsp:txXfrm>
    </dsp:sp>
    <dsp:sp modelId="{9F22759B-BF53-4E82-8CB8-EBEE45C2FE48}">
      <dsp:nvSpPr>
        <dsp:cNvPr id="0" name=""/>
        <dsp:cNvSpPr/>
      </dsp:nvSpPr>
      <dsp:spPr>
        <a:xfrm>
          <a:off x="0" y="1461001"/>
          <a:ext cx="5076226" cy="11196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Выявление причин и условий противоправного поведения субъекта контроля, разъяснение правовых последствий правонарушения и убеждение в необходимости законопослушного поведения подконтрольного субъекта</a:t>
          </a:r>
        </a:p>
      </dsp:txBody>
      <dsp:txXfrm>
        <a:off x="54657" y="1515658"/>
        <a:ext cx="4966912" cy="1010348"/>
      </dsp:txXfrm>
    </dsp:sp>
    <dsp:sp modelId="{CFBCDB19-2FBE-462A-BDB0-5F7AC6C85C53}">
      <dsp:nvSpPr>
        <dsp:cNvPr id="0" name=""/>
        <dsp:cNvSpPr/>
      </dsp:nvSpPr>
      <dsp:spPr>
        <a:xfrm>
          <a:off x="0" y="2595064"/>
          <a:ext cx="5076226" cy="7141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В рамках профилактического контроля КОКСНВО проводит систему оценок рисков, состоящей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из  количественных и качественных показателей</a:t>
          </a:r>
          <a:endParaRPr lang="ru-RU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34864" y="2629928"/>
        <a:ext cx="5006498" cy="644466"/>
      </dsp:txXfrm>
    </dsp:sp>
    <dsp:sp modelId="{1838F27B-BED0-4C75-A9BB-2B7BA5B2EFAC}">
      <dsp:nvSpPr>
        <dsp:cNvPr id="0" name=""/>
        <dsp:cNvSpPr/>
      </dsp:nvSpPr>
      <dsp:spPr>
        <a:xfrm>
          <a:off x="0" y="3323658"/>
          <a:ext cx="5076226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По итогам профилактического контроля вузам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дается две попытки устранить выявленные нарушения, на третий раз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материалы проверки передаются в суд для лишения лицензии. </a:t>
          </a:r>
        </a:p>
      </dsp:txBody>
      <dsp:txXfrm>
        <a:off x="48298" y="3371956"/>
        <a:ext cx="4979630" cy="892785"/>
      </dsp:txXfrm>
    </dsp:sp>
    <dsp:sp modelId="{914880E7-81AE-4C3C-937A-BF8D7DD939E1}">
      <dsp:nvSpPr>
        <dsp:cNvPr id="0" name=""/>
        <dsp:cNvSpPr/>
      </dsp:nvSpPr>
      <dsp:spPr>
        <a:xfrm>
          <a:off x="0" y="4327440"/>
          <a:ext cx="5076226" cy="536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По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результатам профилактического контроля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сокращено вузов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с 131 в 2018 году до 117 в 2022 году</a:t>
          </a:r>
          <a:endParaRPr lang="ru-RU" sz="14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6209" y="4353649"/>
        <a:ext cx="5023808" cy="484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8F3C6-C559-484A-A54B-81B35753BFEC}">
      <dsp:nvSpPr>
        <dsp:cNvPr id="0" name=""/>
        <dsp:cNvSpPr/>
      </dsp:nvSpPr>
      <dsp:spPr>
        <a:xfrm>
          <a:off x="0" y="6770"/>
          <a:ext cx="5152426" cy="9349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Аккредитация была введена в начале 2000-х годов в форме государственной аккредитации на основе 27 количественных показателей эффективности</a:t>
          </a:r>
        </a:p>
      </dsp:txBody>
      <dsp:txXfrm>
        <a:off x="45639" y="52409"/>
        <a:ext cx="5061148" cy="843634"/>
      </dsp:txXfrm>
    </dsp:sp>
    <dsp:sp modelId="{CBE5AD7D-D066-4B6E-A3A8-68B98EB2BD97}">
      <dsp:nvSpPr>
        <dsp:cNvPr id="0" name=""/>
        <dsp:cNvSpPr/>
      </dsp:nvSpPr>
      <dsp:spPr>
        <a:xfrm>
          <a:off x="0" y="979123"/>
          <a:ext cx="5152426" cy="894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2015 году происходит </a:t>
          </a: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полный переход 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от государственной аттестации к институциональной и специализированной аккредитации</a:t>
          </a:r>
        </a:p>
      </dsp:txBody>
      <dsp:txXfrm>
        <a:off x="43686" y="1022809"/>
        <a:ext cx="5065054" cy="807542"/>
      </dsp:txXfrm>
    </dsp:sp>
    <dsp:sp modelId="{939A3099-E95B-41FB-BA11-1ECE108F723C}">
      <dsp:nvSpPr>
        <dsp:cNvPr id="0" name=""/>
        <dsp:cNvSpPr/>
      </dsp:nvSpPr>
      <dsp:spPr>
        <a:xfrm>
          <a:off x="0" y="1911477"/>
          <a:ext cx="5152426" cy="725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>
              <a:solidFill>
                <a:srgbClr val="002060"/>
              </a:solidFill>
              <a:latin typeface="Century Gothic" panose="020B0502020202020204" pitchFamily="34" charset="0"/>
            </a:rPr>
            <a:t>102</a:t>
          </a:r>
          <a:r>
            <a:rPr lang="kk-KZ" sz="1400" kern="1200">
              <a:solidFill>
                <a:srgbClr val="002060"/>
              </a:solidFill>
              <a:latin typeface="Century Gothic" panose="020B0502020202020204" pitchFamily="34" charset="0"/>
            </a:rPr>
            <a:t> вуза прошли </a:t>
          </a:r>
          <a:r>
            <a:rPr lang="kk-KZ" sz="1400" b="1" kern="1200">
              <a:solidFill>
                <a:srgbClr val="002060"/>
              </a:solidFill>
              <a:latin typeface="Century Gothic" panose="020B0502020202020204" pitchFamily="34" charset="0"/>
            </a:rPr>
            <a:t>институциональную аккредитацию</a:t>
          </a:r>
          <a:endParaRPr lang="ru-RU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35420" y="1946897"/>
        <a:ext cx="5081586" cy="654739"/>
      </dsp:txXfrm>
    </dsp:sp>
    <dsp:sp modelId="{F3F3BF8B-CB54-427F-9DFD-6318D697136F}">
      <dsp:nvSpPr>
        <dsp:cNvPr id="0" name=""/>
        <dsp:cNvSpPr/>
      </dsp:nvSpPr>
      <dsp:spPr>
        <a:xfrm>
          <a:off x="0" y="2674497"/>
          <a:ext cx="5152426" cy="815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>
              <a:solidFill>
                <a:srgbClr val="002060"/>
              </a:solidFill>
              <a:latin typeface="Century Gothic" panose="020B0502020202020204" pitchFamily="34" charset="0"/>
            </a:rPr>
            <a:t>4923 </a:t>
          </a:r>
          <a:r>
            <a:rPr lang="kk-KZ" sz="1400" kern="1200">
              <a:solidFill>
                <a:srgbClr val="002060"/>
              </a:solidFill>
              <a:latin typeface="Century Gothic" panose="020B0502020202020204" pitchFamily="34" charset="0"/>
            </a:rPr>
            <a:t>образовательных программ</a:t>
          </a:r>
          <a:r>
            <a:rPr lang="kk-KZ" sz="1400" b="1" kern="120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kk-KZ" sz="1400" kern="1200">
              <a:solidFill>
                <a:srgbClr val="002060"/>
              </a:solidFill>
              <a:latin typeface="Century Gothic" panose="020B0502020202020204" pitchFamily="34" charset="0"/>
            </a:rPr>
            <a:t>вузов прошли </a:t>
          </a:r>
          <a:r>
            <a:rPr lang="kk-KZ" sz="1400" b="1" kern="1200">
              <a:solidFill>
                <a:srgbClr val="002060"/>
              </a:solidFill>
              <a:latin typeface="Century Gothic" panose="020B0502020202020204" pitchFamily="34" charset="0"/>
            </a:rPr>
            <a:t>специализированную аккредитацию</a:t>
          </a:r>
          <a:endParaRPr lang="ru-RU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39805" y="2714302"/>
        <a:ext cx="5072816" cy="735806"/>
      </dsp:txXfrm>
    </dsp:sp>
    <dsp:sp modelId="{3B95F12B-85E6-40A2-9D5E-8CCB23278DCE}">
      <dsp:nvSpPr>
        <dsp:cNvPr id="0" name=""/>
        <dsp:cNvSpPr/>
      </dsp:nvSpPr>
      <dsp:spPr>
        <a:xfrm>
          <a:off x="0" y="3527354"/>
          <a:ext cx="5152426" cy="12120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В национальный реестр признанных аккредитационных органов сегодня </a:t>
          </a:r>
          <a:r>
            <a:rPr lang="kk-KZ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входят 12 агентств </a:t>
          </a:r>
          <a:r>
            <a:rPr lang="kk-KZ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( 6 национальных (НААР, НАОКО,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ARQA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KAZSEE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ECAQA, НКЦА</a:t>
          </a:r>
          <a:r>
            <a:rPr lang="kk-KZ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) и 6 зарубежных (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ACQUIN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FIBAA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ASIIN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1400" kern="1200" dirty="0" err="1">
              <a:solidFill>
                <a:srgbClr val="002060"/>
              </a:solidFill>
              <a:latin typeface="Century Gothic" panose="020B0502020202020204" pitchFamily="34" charset="0"/>
            </a:rPr>
            <a:t>MusiQuE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ABET</a:t>
          </a:r>
          <a:r>
            <a:rPr lang="ru-RU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en-US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ACBSP</a:t>
          </a:r>
          <a:r>
            <a:rPr lang="kk-KZ" sz="1400" kern="1200" dirty="0">
              <a:solidFill>
                <a:srgbClr val="002060"/>
              </a:solidFill>
              <a:latin typeface="Century Gothic" panose="020B0502020202020204" pitchFamily="34" charset="0"/>
            </a:rPr>
            <a:t>)</a:t>
          </a:r>
          <a:endParaRPr lang="ru-RU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59167" y="3586521"/>
        <a:ext cx="5034092" cy="10937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2A412-A451-4F6B-A99A-A701AB625B67}">
      <dsp:nvSpPr>
        <dsp:cNvPr id="0" name=""/>
        <dsp:cNvSpPr/>
      </dsp:nvSpPr>
      <dsp:spPr>
        <a:xfrm>
          <a:off x="0" y="276477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E06F-9C67-49AA-9A09-9F1C51117C94}">
      <dsp:nvSpPr>
        <dsp:cNvPr id="0" name=""/>
        <dsp:cNvSpPr/>
      </dsp:nvSpPr>
      <dsp:spPr>
        <a:xfrm>
          <a:off x="256794" y="69837"/>
          <a:ext cx="445107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Стандарты и Руководства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76969" y="90012"/>
        <a:ext cx="4410728" cy="372930"/>
      </dsp:txXfrm>
    </dsp:sp>
    <dsp:sp modelId="{1585DEA2-119A-477E-826C-51F566CF886B}">
      <dsp:nvSpPr>
        <dsp:cNvPr id="0" name=""/>
        <dsp:cNvSpPr/>
      </dsp:nvSpPr>
      <dsp:spPr>
        <a:xfrm>
          <a:off x="0" y="911517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A9BE6-95FD-48E1-B76E-F6EC3C5E0C59}">
      <dsp:nvSpPr>
        <dsp:cNvPr id="0" name=""/>
        <dsp:cNvSpPr/>
      </dsp:nvSpPr>
      <dsp:spPr>
        <a:xfrm>
          <a:off x="256794" y="704877"/>
          <a:ext cx="445107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Оценка качественных данных</a:t>
          </a:r>
          <a:endParaRPr lang="ru-KZ" sz="1400" b="1" kern="120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76969" y="725052"/>
        <a:ext cx="4410728" cy="372930"/>
      </dsp:txXfrm>
    </dsp:sp>
    <dsp:sp modelId="{BF1916FB-C486-4AA7-A582-596D7D0F12D6}">
      <dsp:nvSpPr>
        <dsp:cNvPr id="0" name=""/>
        <dsp:cNvSpPr/>
      </dsp:nvSpPr>
      <dsp:spPr>
        <a:xfrm>
          <a:off x="0" y="1546557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B7914-878C-4CB7-B3AF-16ED897B9724}">
      <dsp:nvSpPr>
        <dsp:cNvPr id="0" name=""/>
        <dsp:cNvSpPr/>
      </dsp:nvSpPr>
      <dsp:spPr>
        <a:xfrm>
          <a:off x="256794" y="1339917"/>
          <a:ext cx="445107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Эксперты из числа представителей вузов, работодателей, студентов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76969" y="1360092"/>
        <a:ext cx="4410728" cy="372930"/>
      </dsp:txXfrm>
    </dsp:sp>
    <dsp:sp modelId="{F7F7BCD7-3742-44B1-AF3E-638E9CE9D72F}">
      <dsp:nvSpPr>
        <dsp:cNvPr id="0" name=""/>
        <dsp:cNvSpPr/>
      </dsp:nvSpPr>
      <dsp:spPr>
        <a:xfrm>
          <a:off x="0" y="2364614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09EE-78DB-4376-A5CE-205A477BF8A4}">
      <dsp:nvSpPr>
        <dsp:cNvPr id="0" name=""/>
        <dsp:cNvSpPr/>
      </dsp:nvSpPr>
      <dsp:spPr>
        <a:xfrm>
          <a:off x="256794" y="1974957"/>
          <a:ext cx="4451078" cy="596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Проведение интервью с различными группами </a:t>
          </a:r>
          <a:r>
            <a:rPr lang="ru-RU" sz="1200" b="1" i="1" kern="1200">
              <a:solidFill>
                <a:srgbClr val="002060"/>
              </a:solidFill>
              <a:latin typeface="Century Gothic" panose="020B0502020202020204" pitchFamily="34" charset="0"/>
            </a:rPr>
            <a:t>(преподаватели, студенты, работодатели, выпускники)</a:t>
          </a:r>
          <a:endParaRPr lang="ru-KZ" sz="1400" b="1" i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85903" y="2004066"/>
        <a:ext cx="4392860" cy="538078"/>
      </dsp:txXfrm>
    </dsp:sp>
    <dsp:sp modelId="{F53AB51C-08E8-40C1-A670-41639CCAA6C8}">
      <dsp:nvSpPr>
        <dsp:cNvPr id="0" name=""/>
        <dsp:cNvSpPr/>
      </dsp:nvSpPr>
      <dsp:spPr>
        <a:xfrm>
          <a:off x="0" y="2999654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7C81E-41F9-4C6A-8271-7BDFAA563452}">
      <dsp:nvSpPr>
        <dsp:cNvPr id="0" name=""/>
        <dsp:cNvSpPr/>
      </dsp:nvSpPr>
      <dsp:spPr>
        <a:xfrm>
          <a:off x="256794" y="2793014"/>
          <a:ext cx="445107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Century Gothic" panose="020B0502020202020204" pitchFamily="34" charset="0"/>
            </a:rPr>
            <a:t>Опубликование отчетов самооценки вуза и отчетов визита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76969" y="2813189"/>
        <a:ext cx="4410728" cy="372930"/>
      </dsp:txXfrm>
    </dsp:sp>
    <dsp:sp modelId="{C2FD622F-345C-4660-A9A4-F9FA22C906DD}">
      <dsp:nvSpPr>
        <dsp:cNvPr id="0" name=""/>
        <dsp:cNvSpPr/>
      </dsp:nvSpPr>
      <dsp:spPr>
        <a:xfrm>
          <a:off x="0" y="3634694"/>
          <a:ext cx="5135881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8A908-3DCC-4D20-874E-EA7EFD6C00EA}">
      <dsp:nvSpPr>
        <dsp:cNvPr id="0" name=""/>
        <dsp:cNvSpPr/>
      </dsp:nvSpPr>
      <dsp:spPr>
        <a:xfrm>
          <a:off x="256794" y="3428054"/>
          <a:ext cx="445107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7" tIns="0" rIns="1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Услуга, оплачиваемая самим вузом</a:t>
          </a:r>
          <a:endParaRPr lang="ru-KZ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276969" y="3448229"/>
        <a:ext cx="441072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D466D-7CF5-4054-945F-D2CA3F11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32359D-E03B-4D1B-8ED3-38A965EA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604C6-E9E5-4A0B-8CD2-A1963AC8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04139-5F87-43F2-997B-2B91549F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71F9A-6AC5-4B0C-AC2B-3FC8FDA7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7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F25EB-3509-4251-996F-6DD155BC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90F3C-F375-445E-83E8-B6FBA07EF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F8C33-76A2-4642-A722-F80B210F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6AEF0-C77F-4E15-96F6-A7C2F33A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F1ED4-C60A-4EE0-81AA-3F8258E0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4D3178-5B21-4D6E-A314-DC2A41F66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2A9CD-50FE-442A-A82E-42978E1F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F01F8-E69B-4865-9192-1DFB0325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A0B29-E980-488C-AC21-AE27086A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A1679-D6AC-44DE-95EE-226C3307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D8EA9-C6B8-469F-9E4E-EB8D9775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C8AF5-8484-4B59-8C17-2A7F3B99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E95B8-E7F8-47D4-B466-75361AC2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AA0B7-5820-4C19-BBCB-DC0451B5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880815-7DF9-40E9-A45D-8856C275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FA977-57F6-4D51-877A-79D3EAA2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DCB436-E34A-4A44-84DF-C515C8C4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9966D-5FF9-4902-978B-21204FF7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CA075-FF0B-4528-8634-6664D859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2EB4F-5359-4F97-9C29-AD628188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4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8B56-E66D-4FC9-9831-F15AD9D1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081B0-8012-472B-87D4-49A0E736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9A716-6E96-4B5F-BCBA-5651F6BF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F9CDD7-DC53-4806-805B-CA003A9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8FEAC6-2D23-4B7A-A4EC-BD8ADA44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F1631-0D4E-4764-818D-08E5EAD7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A18D-35E3-4C35-9EA7-1C022C33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6EA3F-2803-455E-9A64-E8383F81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BCFD1-9BFD-4140-8EF8-9E08EF509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2C711D-E48D-4291-B410-285F58562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5C0012-1EE6-4AC3-BBFE-EFD9B71C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2B56DA-737F-4DF5-BCF8-0DD4C28A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3AF957-0C7E-4A0F-A6AC-9DACE97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14A875-608E-47DD-9B78-6062F075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6F8A8-46CA-4EEE-AEE6-2F592A7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352DD1-D4CD-4391-9AB0-20D3E7FD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DFBBE4-CD86-4354-A356-3DDB6EE1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4F102-FADD-44A0-9839-496CC249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D39EAF-E410-4F14-9E70-22B0F966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CF4A3B-DCB4-4D47-B7F4-44313301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3150C-DC43-44F1-9E34-D6FC4123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1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735DF-9242-4908-B88D-3A149C87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CEBCB-C888-4510-9EBB-1A471731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25E7A-E2DB-4049-AF04-B5475DE5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298A17-79E4-408A-B0A5-1E9CA416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74198-89E5-429F-A16C-F41AE1F6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88F0FA-78AC-4FA0-B373-8C8E1424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1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B6A34-03C5-4C26-A965-95E067E0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78B4BE-84EF-4C77-BAC5-A0BD9741C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F5E7D-8A4A-4EA1-8665-13F1AB941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F0370-B205-4C2A-9DDF-631DF184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635EFB-CFFE-4F81-B10C-DFF53FEE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44C40-1922-4E18-ACE2-0F11DB2E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1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11EA0-189B-407D-B48D-69DD3176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12571-E857-47DF-A1A3-F1A8E6749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FE1F7-3E6A-4629-9AE5-A62F3854C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D641-880F-4BA2-BF62-0001960D2C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952A5-1A88-4696-9C9B-37CFC086A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53B47-F0D1-415C-8FB4-B02C01328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3ABC-1E20-4A1E-9E46-3EB8CDBF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1643A-0731-46C9-BE4C-FDD722F5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" y="3347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6796F-E933-4DF3-A525-93A4D2611304}"/>
              </a:ext>
            </a:extLst>
          </p:cNvPr>
          <p:cNvSpPr txBox="1"/>
          <p:nvPr/>
        </p:nvSpPr>
        <p:spPr>
          <a:xfrm>
            <a:off x="1905000" y="1982774"/>
            <a:ext cx="9122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ГОСУДАРСТВЕННОЕ УПРАВЛЕНИЕ В ОБЕСПЕЧЕНИИ КАЧЕСТВА: КАЗАХСТАНСКИЙ ПУТЬ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57333-D30F-42F2-AA0A-29E31CDECE28}"/>
              </a:ext>
            </a:extLst>
          </p:cNvPr>
          <p:cNvSpPr txBox="1"/>
          <p:nvPr/>
        </p:nvSpPr>
        <p:spPr>
          <a:xfrm>
            <a:off x="7637796" y="4677720"/>
            <a:ext cx="4016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Aptos"/>
              </a:rPr>
              <a:t>Сулейменова Шынар,</a:t>
            </a:r>
            <a:r>
              <a:rPr lang="kk-KZ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Aptos"/>
              </a:rPr>
              <a:t> </a:t>
            </a:r>
          </a:p>
          <a:p>
            <a:pPr algn="just"/>
            <a:r>
              <a:rPr lang="kk-KZ" sz="1800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Aptos"/>
              </a:rPr>
              <a:t>докторант Академии управления при Президенте РК, </a:t>
            </a:r>
          </a:p>
          <a:p>
            <a:pPr algn="just"/>
            <a:r>
              <a:rPr lang="kk-KZ" sz="1800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Aptos"/>
              </a:rPr>
              <a:t>член исследовательской группы НЦРВО</a:t>
            </a:r>
            <a:endParaRPr lang="ru-RU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Национальный Центр развития высшего образования">
            <a:extLst>
              <a:ext uri="{FF2B5EF4-FFF2-40B4-BE49-F238E27FC236}">
                <a16:creationId xmlns:a16="http://schemas.microsoft.com/office/drawing/2014/main" id="{FCE6294C-6274-45F2-9124-96FCE35B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7" y="208965"/>
            <a:ext cx="2743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00B1C6-1CFE-4E89-A0F7-F16EB1399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33" y="273892"/>
            <a:ext cx="1254790" cy="1238251"/>
          </a:xfrm>
          <a:prstGeom prst="ellipse">
            <a:avLst/>
          </a:prstGeom>
          <a:solidFill>
            <a:schemeClr val="accent1"/>
          </a:solidFill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7AEF85-3688-439C-9F04-A4F18B5DCF74}"/>
              </a:ext>
            </a:extLst>
          </p:cNvPr>
          <p:cNvSpPr txBox="1"/>
          <p:nvPr/>
        </p:nvSpPr>
        <p:spPr>
          <a:xfrm>
            <a:off x="1110344" y="2992028"/>
            <a:ext cx="10199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В рамках научно-технической программы программно-целевого финансирования </a:t>
            </a:r>
          </a:p>
          <a:p>
            <a:pPr algn="just"/>
            <a:endParaRPr lang="kk-KZ" sz="1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kk-KZ" sz="1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en-US" sz="1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BR18574103 </a:t>
            </a:r>
            <a:r>
              <a:rPr lang="ru-RU" sz="1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ПОВЫШЕНИЕ КОНКУРЕНТОСПОСОБНОСТИ ВУЗОВ КАЗАХСТАНА ЧЕРЕЗ РЕИНЖИНИРИНГ НАЦИОНАЛЬНОЙ СИСТЕМЫ ОБЕСПЕЧЕНИЯ КАЧЕСТВА ВЫСШЕГО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9561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AFE43E-B827-4EC3-8B05-932DFFA945F9}"/>
              </a:ext>
            </a:extLst>
          </p:cNvPr>
          <p:cNvSpPr/>
          <p:nvPr/>
        </p:nvSpPr>
        <p:spPr>
          <a:xfrm>
            <a:off x="4408714" y="1023256"/>
            <a:ext cx="6861484" cy="14620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Казахстан стал полноправным участником Болонского процесса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Утверждение Государственной программы развития образования Республики Казахстан на 2011-2020 годы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Полный переход на трехступенчатую систему подготовки кадров </a:t>
            </a:r>
            <a:r>
              <a:rPr lang="ru-RU" sz="1400" i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(бакалавриат-магистратура-докторантура)</a:t>
            </a:r>
            <a:endParaRPr lang="ru-RU" sz="1600" i="1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94F36-5EB4-45A8-B773-C0812861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709303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5991C3-236A-498D-8462-1BE2F3F813B8}"/>
              </a:ext>
            </a:extLst>
          </p:cNvPr>
          <p:cNvSpPr/>
          <p:nvPr/>
        </p:nvSpPr>
        <p:spPr>
          <a:xfrm>
            <a:off x="1184027" y="1023256"/>
            <a:ext cx="3562144" cy="146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Новые стратегические направления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E9C101-C59A-4113-8470-A36CC2466CCA}"/>
              </a:ext>
            </a:extLst>
          </p:cNvPr>
          <p:cNvSpPr/>
          <p:nvPr/>
        </p:nvSpPr>
        <p:spPr>
          <a:xfrm>
            <a:off x="4408714" y="2678208"/>
            <a:ext cx="6861484" cy="26264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8775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Передача функций государственной аккредитации в независимую конкурентную среду</a:t>
            </a:r>
          </a:p>
          <a:p>
            <a:pPr marL="358775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Пересмотр стандартов национальных аккредитационных органов в соответствии с требованиями ESG-2015</a:t>
            </a:r>
          </a:p>
          <a:p>
            <a:pPr marL="358775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Республиканского совета по аккредитации</a:t>
            </a:r>
          </a:p>
          <a:p>
            <a:pPr marL="358775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Формирование Национального реестра аккредитационных агентств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65C2ED4-A59D-45FF-83EA-95B6030B1ED7}"/>
              </a:ext>
            </a:extLst>
          </p:cNvPr>
          <p:cNvSpPr/>
          <p:nvPr/>
        </p:nvSpPr>
        <p:spPr>
          <a:xfrm>
            <a:off x="1184027" y="2678209"/>
            <a:ext cx="3562144" cy="26697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независимой </a:t>
            </a: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аккредитации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273E7B-60A9-4B0E-A719-2B5BBB75592E}"/>
              </a:ext>
            </a:extLst>
          </p:cNvPr>
          <p:cNvSpPr/>
          <p:nvPr/>
        </p:nvSpPr>
        <p:spPr>
          <a:xfrm>
            <a:off x="4408714" y="5540829"/>
            <a:ext cx="6861484" cy="940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Лицензирование вузов</a:t>
            </a:r>
          </a:p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Отказ от аттестации (2015 г.)</a:t>
            </a:r>
            <a:endParaRPr lang="ru-RU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DF884EF-B392-43D0-8893-59499AD0B105}"/>
              </a:ext>
            </a:extLst>
          </p:cNvPr>
          <p:cNvSpPr/>
          <p:nvPr/>
        </p:nvSpPr>
        <p:spPr>
          <a:xfrm>
            <a:off x="1184027" y="5540829"/>
            <a:ext cx="3562144" cy="940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Инструменты госконтроля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76751-5EA3-4A08-BFCA-5DB8939B0B60}"/>
              </a:ext>
            </a:extLst>
          </p:cNvPr>
          <p:cNvSpPr txBox="1"/>
          <p:nvPr/>
        </p:nvSpPr>
        <p:spPr>
          <a:xfrm>
            <a:off x="762000" y="367221"/>
            <a:ext cx="1066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 этап – Внедрение независимой аккредитации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(2010-2017 гг.)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1DF73-2674-4A8E-B18C-FF05385F31CD}"/>
              </a:ext>
            </a:extLst>
          </p:cNvPr>
          <p:cNvSpPr txBox="1"/>
          <p:nvPr/>
        </p:nvSpPr>
        <p:spPr>
          <a:xfrm>
            <a:off x="1184027" y="233574"/>
            <a:ext cx="1066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Рекомендации ОЭСР за 2017 г.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BF0107B-2A62-432E-A6BB-BA7D7576E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044370"/>
              </p:ext>
            </p:extLst>
          </p:nvPr>
        </p:nvGraphicFramePr>
        <p:xfrm>
          <a:off x="522514" y="726449"/>
          <a:ext cx="11201400" cy="566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7D946A-FF47-485C-8DB5-19ACCE238B3C}"/>
              </a:ext>
            </a:extLst>
          </p:cNvPr>
          <p:cNvSpPr/>
          <p:nvPr/>
        </p:nvSpPr>
        <p:spPr>
          <a:xfrm>
            <a:off x="648303" y="912298"/>
            <a:ext cx="6331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B02CE5-6270-40C2-BC92-AB2D5444C96A}"/>
              </a:ext>
            </a:extLst>
          </p:cNvPr>
          <p:cNvSpPr/>
          <p:nvPr/>
        </p:nvSpPr>
        <p:spPr>
          <a:xfrm>
            <a:off x="1111942" y="1757233"/>
            <a:ext cx="7215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F250DC-662E-4C4B-83DC-EE7852AB40B6}"/>
              </a:ext>
            </a:extLst>
          </p:cNvPr>
          <p:cNvSpPr/>
          <p:nvPr/>
        </p:nvSpPr>
        <p:spPr>
          <a:xfrm>
            <a:off x="1365325" y="2602168"/>
            <a:ext cx="7215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0150D7-9337-45FB-9876-518944EB08DE}"/>
              </a:ext>
            </a:extLst>
          </p:cNvPr>
          <p:cNvSpPr/>
          <p:nvPr/>
        </p:nvSpPr>
        <p:spPr>
          <a:xfrm>
            <a:off x="1281440" y="3557458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B0BF4E-9E12-48E1-88FB-59A9D6F85CFD}"/>
              </a:ext>
            </a:extLst>
          </p:cNvPr>
          <p:cNvSpPr/>
          <p:nvPr/>
        </p:nvSpPr>
        <p:spPr>
          <a:xfrm>
            <a:off x="1041954" y="4419877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11D6F6-78EF-4C6A-B12F-D2BAF70BAD24}"/>
              </a:ext>
            </a:extLst>
          </p:cNvPr>
          <p:cNvSpPr/>
          <p:nvPr/>
        </p:nvSpPr>
        <p:spPr>
          <a:xfrm>
            <a:off x="522514" y="5390772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7445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D257D-CF0F-4D61-ACD5-5611B777D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4" t="68576" r="23847" b="6984"/>
          <a:stretch/>
        </p:blipFill>
        <p:spPr>
          <a:xfrm>
            <a:off x="892630" y="1121228"/>
            <a:ext cx="6553200" cy="230777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998A6D4-4465-4B84-8654-07626629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106" y="434405"/>
            <a:ext cx="6761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Использование системы качества </a:t>
            </a:r>
            <a:r>
              <a:rPr lang="en-US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ISO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F34791-4692-445A-B749-C68BB858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41429" r="23928" b="34127"/>
          <a:stretch/>
        </p:blipFill>
        <p:spPr>
          <a:xfrm>
            <a:off x="3856439" y="3799114"/>
            <a:ext cx="7617104" cy="2405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DE2E08-29A0-4DFF-83AE-94C38E6B82DF}"/>
              </a:ext>
            </a:extLst>
          </p:cNvPr>
          <p:cNvSpPr txBox="1"/>
          <p:nvPr/>
        </p:nvSpPr>
        <p:spPr>
          <a:xfrm>
            <a:off x="8654143" y="1978259"/>
            <a:ext cx="2819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отчетах национальных </a:t>
            </a:r>
            <a:r>
              <a:rPr lang="ru-RU" alt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аккред</a:t>
            </a:r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агентств</a:t>
            </a:r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F021110-0061-46EB-90EB-28CAE072FDCC}"/>
              </a:ext>
            </a:extLst>
          </p:cNvPr>
          <p:cNvSpPr/>
          <p:nvPr/>
        </p:nvSpPr>
        <p:spPr>
          <a:xfrm rot="10800000">
            <a:off x="7892143" y="2004988"/>
            <a:ext cx="587828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D3932-3D63-455A-8CC2-6781B7366814}"/>
              </a:ext>
            </a:extLst>
          </p:cNvPr>
          <p:cNvSpPr txBox="1"/>
          <p:nvPr/>
        </p:nvSpPr>
        <p:spPr>
          <a:xfrm>
            <a:off x="1037039" y="468802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отчете</a:t>
            </a:r>
            <a:r>
              <a:rPr lang="en-US" alt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ASIIN</a:t>
            </a:r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3AA8057-D6D3-4CC8-858A-411E0026B579}"/>
              </a:ext>
            </a:extLst>
          </p:cNvPr>
          <p:cNvSpPr/>
          <p:nvPr/>
        </p:nvSpPr>
        <p:spPr>
          <a:xfrm>
            <a:off x="3124202" y="4448143"/>
            <a:ext cx="587828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DEAB8F6-0535-4E9F-9351-FA529021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63" y="227968"/>
            <a:ext cx="88360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Сравнительный анализ моделей качества </a:t>
            </a:r>
            <a:r>
              <a:rPr lang="en-US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ISO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и </a:t>
            </a:r>
            <a:r>
              <a:rPr lang="en-US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ESG</a:t>
            </a:r>
            <a:endParaRPr lang="ru-RU" alt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AA8E5C7-74FD-416F-9003-8F49155F7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083913"/>
              </p:ext>
            </p:extLst>
          </p:nvPr>
        </p:nvGraphicFramePr>
        <p:xfrm>
          <a:off x="2530520" y="795866"/>
          <a:ext cx="97703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7563E630-8278-470D-9657-8931338FC305}"/>
              </a:ext>
            </a:extLst>
          </p:cNvPr>
          <p:cNvSpPr/>
          <p:nvPr/>
        </p:nvSpPr>
        <p:spPr>
          <a:xfrm>
            <a:off x="116841" y="1682002"/>
            <a:ext cx="2791732" cy="979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Century Gothic" panose="020B0502020202020204" pitchFamily="34" charset="0"/>
              </a:rPr>
              <a:t>Направленность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8F4595D4-5EF0-41F9-835C-22F6134450C1}"/>
              </a:ext>
            </a:extLst>
          </p:cNvPr>
          <p:cNvSpPr/>
          <p:nvPr/>
        </p:nvSpPr>
        <p:spPr>
          <a:xfrm>
            <a:off x="116841" y="2832053"/>
            <a:ext cx="2791732" cy="979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Century Gothic" panose="020B0502020202020204" pitchFamily="34" charset="0"/>
              </a:rPr>
              <a:t>Характер</a:t>
            </a: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9945EFEA-52C8-4664-8FE8-9804907B5EC8}"/>
              </a:ext>
            </a:extLst>
          </p:cNvPr>
          <p:cNvSpPr/>
          <p:nvPr/>
        </p:nvSpPr>
        <p:spPr>
          <a:xfrm>
            <a:off x="116841" y="4031595"/>
            <a:ext cx="2791732" cy="979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Century Gothic" panose="020B0502020202020204" pitchFamily="34" charset="0"/>
              </a:rPr>
              <a:t>Результат применения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C0DF8763-6D7B-4231-919E-654CCD43DAC5}"/>
              </a:ext>
            </a:extLst>
          </p:cNvPr>
          <p:cNvSpPr/>
          <p:nvPr/>
        </p:nvSpPr>
        <p:spPr>
          <a:xfrm>
            <a:off x="163332" y="5231137"/>
            <a:ext cx="2698750" cy="979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Century Gothic" panose="020B0502020202020204" pitchFamily="34" charset="0"/>
              </a:rPr>
              <a:t>Результат сертификации/аккредитации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418974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AFE43E-B827-4EC3-8B05-932DFFA945F9}"/>
              </a:ext>
            </a:extLst>
          </p:cNvPr>
          <p:cNvSpPr/>
          <p:nvPr/>
        </p:nvSpPr>
        <p:spPr>
          <a:xfrm>
            <a:off x="4408714" y="1098059"/>
            <a:ext cx="6861484" cy="2503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340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Расширение академической и управленческой самостоятельности вузов</a:t>
            </a:r>
          </a:p>
          <a:p>
            <a:pPr marL="533400" indent="-285750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Нормативное закрепление обязанностей вуза по созданию системы внутреннего обеспечения качества</a:t>
            </a:r>
          </a:p>
          <a:p>
            <a:pPr marL="533400" indent="-285750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Трансформация Комитета по контролю в сфере образования и науки в Комитет по обеспечению качества в сфере образования и науки;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94F36-5EB4-45A8-B773-C0812861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709303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5991C3-236A-498D-8462-1BE2F3F813B8}"/>
              </a:ext>
            </a:extLst>
          </p:cNvPr>
          <p:cNvSpPr/>
          <p:nvPr/>
        </p:nvSpPr>
        <p:spPr>
          <a:xfrm>
            <a:off x="1184027" y="1098059"/>
            <a:ext cx="3562144" cy="25035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Изменения в государственном управлении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E9C101-C59A-4113-8470-A36CC2466CCA}"/>
              </a:ext>
            </a:extLst>
          </p:cNvPr>
          <p:cNvSpPr/>
          <p:nvPr/>
        </p:nvSpPr>
        <p:spPr>
          <a:xfrm>
            <a:off x="4408714" y="3782061"/>
            <a:ext cx="6861484" cy="157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1825" indent="-1714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Утверждение Руководства по обеспечению качества образования;</a:t>
            </a:r>
          </a:p>
          <a:p>
            <a:pPr marL="631825" indent="-1714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Определение солидарной ответственности за аккредитационными органами за результаты проведенной аккредитации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65C2ED4-A59D-45FF-83EA-95B6030B1ED7}"/>
              </a:ext>
            </a:extLst>
          </p:cNvPr>
          <p:cNvSpPr/>
          <p:nvPr/>
        </p:nvSpPr>
        <p:spPr>
          <a:xfrm>
            <a:off x="1184027" y="3782061"/>
            <a:ext cx="3562144" cy="1604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системы обеспечения качества</a:t>
            </a:r>
            <a:endParaRPr lang="ru-RU" sz="1800" b="1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273E7B-60A9-4B0E-A719-2B5BBB75592E}"/>
              </a:ext>
            </a:extLst>
          </p:cNvPr>
          <p:cNvSpPr/>
          <p:nvPr/>
        </p:nvSpPr>
        <p:spPr>
          <a:xfrm>
            <a:off x="4408714" y="5540829"/>
            <a:ext cx="6861484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Лицензирование по направлениям подготовки кадров</a:t>
            </a:r>
          </a:p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Внедрение профилактического контроля (2018 г.)</a:t>
            </a:r>
          </a:p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Независимая аккредитация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DF884EF-B392-43D0-8893-59499AD0B105}"/>
              </a:ext>
            </a:extLst>
          </p:cNvPr>
          <p:cNvSpPr/>
          <p:nvPr/>
        </p:nvSpPr>
        <p:spPr>
          <a:xfrm>
            <a:off x="1184027" y="5540829"/>
            <a:ext cx="3562144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Инструменты госконтроля и обеспечения качества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76751-5EA3-4A08-BFCA-5DB8939B0B60}"/>
              </a:ext>
            </a:extLst>
          </p:cNvPr>
          <p:cNvSpPr txBox="1"/>
          <p:nvPr/>
        </p:nvSpPr>
        <p:spPr>
          <a:xfrm>
            <a:off x="762000" y="367221"/>
            <a:ext cx="10667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 этап – Расширение академической свободы вузов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(2018 г.- по настоящее время)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7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7" y="123602"/>
            <a:ext cx="1106336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Субъекты действующей внешней системы обеспечения качества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735033A-C27F-49ED-93DA-9187B3E74C4B}"/>
              </a:ext>
            </a:extLst>
          </p:cNvPr>
          <p:cNvSpPr/>
          <p:nvPr/>
        </p:nvSpPr>
        <p:spPr>
          <a:xfrm>
            <a:off x="1102239" y="1319174"/>
            <a:ext cx="4223380" cy="997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Комитет по обеспечению качества в сфере науки и высшего образования РК (КОКСНВО)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70BFF4-B408-45E4-AE01-65363E5537C9}"/>
              </a:ext>
            </a:extLst>
          </p:cNvPr>
          <p:cNvSpPr/>
          <p:nvPr/>
        </p:nvSpPr>
        <p:spPr>
          <a:xfrm>
            <a:off x="1102238" y="2653570"/>
            <a:ext cx="4223380" cy="80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Аккредитационные органы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9A9B2B-B350-467E-ABBB-C7A3C466712F}"/>
              </a:ext>
            </a:extLst>
          </p:cNvPr>
          <p:cNvSpPr/>
          <p:nvPr/>
        </p:nvSpPr>
        <p:spPr>
          <a:xfrm>
            <a:off x="1064900" y="3778419"/>
            <a:ext cx="4223380" cy="80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Национальная палата предпринимателей «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Атамекен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E3A4425-FE3F-40AA-BA74-088D49F21BEB}"/>
              </a:ext>
            </a:extLst>
          </p:cNvPr>
          <p:cNvSpPr/>
          <p:nvPr/>
        </p:nvSpPr>
        <p:spPr>
          <a:xfrm>
            <a:off x="1055762" y="4903268"/>
            <a:ext cx="4223380" cy="80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Национальный центр развития высшего образования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2478E30-76C2-4B8C-8636-4FDEDE702416}"/>
              </a:ext>
            </a:extLst>
          </p:cNvPr>
          <p:cNvSpPr/>
          <p:nvPr/>
        </p:nvSpPr>
        <p:spPr>
          <a:xfrm>
            <a:off x="6769602" y="1319174"/>
            <a:ext cx="3846680" cy="1084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Политика в области обеспечения качества, лицензирование, профилактический контроль, признание аккредитационных органов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2FDADB-0A1E-4187-8F38-8A102A3B281C}"/>
              </a:ext>
            </a:extLst>
          </p:cNvPr>
          <p:cNvSpPr/>
          <p:nvPr/>
        </p:nvSpPr>
        <p:spPr>
          <a:xfrm>
            <a:off x="6788663" y="2691738"/>
            <a:ext cx="3846680" cy="8053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Институциональная и специализированная аккредитация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7CDCAF5-5310-4AD3-AA54-E9ECA22130AF}"/>
              </a:ext>
            </a:extLst>
          </p:cNvPr>
          <p:cNvSpPr/>
          <p:nvPr/>
        </p:nvSpPr>
        <p:spPr>
          <a:xfrm>
            <a:off x="6788663" y="3785516"/>
            <a:ext cx="3846680" cy="8053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и формирование рейтинга образовательных программ вузов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E1BD3BE-529B-430D-A1E7-DFF9D89EDDB6}"/>
              </a:ext>
            </a:extLst>
          </p:cNvPr>
          <p:cNvSpPr/>
          <p:nvPr/>
        </p:nvSpPr>
        <p:spPr>
          <a:xfrm>
            <a:off x="6788663" y="4890041"/>
            <a:ext cx="3846680" cy="8053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Экспертиза и учет образовательных программ вузов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BC8DAB30-854F-484A-AABB-C0659639C7DF}"/>
              </a:ext>
            </a:extLst>
          </p:cNvPr>
          <p:cNvSpPr/>
          <p:nvPr/>
        </p:nvSpPr>
        <p:spPr>
          <a:xfrm>
            <a:off x="5830438" y="1409082"/>
            <a:ext cx="58026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DEA856F3-56E4-43E1-BF62-B66B9F8DA7CB}"/>
              </a:ext>
            </a:extLst>
          </p:cNvPr>
          <p:cNvSpPr/>
          <p:nvPr/>
        </p:nvSpPr>
        <p:spPr>
          <a:xfrm>
            <a:off x="5821299" y="3881833"/>
            <a:ext cx="58026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6D668B7E-CB6E-4D97-99CE-0FDA09B00A6B}"/>
              </a:ext>
            </a:extLst>
          </p:cNvPr>
          <p:cNvSpPr/>
          <p:nvPr/>
        </p:nvSpPr>
        <p:spPr>
          <a:xfrm>
            <a:off x="5800342" y="4958196"/>
            <a:ext cx="58026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D7EDB632-4A71-4BAF-AA94-EB109367A7EB}"/>
              </a:ext>
            </a:extLst>
          </p:cNvPr>
          <p:cNvSpPr/>
          <p:nvPr/>
        </p:nvSpPr>
        <p:spPr>
          <a:xfrm>
            <a:off x="5820540" y="2802529"/>
            <a:ext cx="58026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123602"/>
            <a:ext cx="515242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Профилактический контроль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DAF9D75-29A3-43B7-B385-523431FE2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366812"/>
              </p:ext>
            </p:extLst>
          </p:nvPr>
        </p:nvGraphicFramePr>
        <p:xfrm>
          <a:off x="704089" y="1088571"/>
          <a:ext cx="5076226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094DF2-766C-4724-893C-58E9117072B9}"/>
              </a:ext>
            </a:extLst>
          </p:cNvPr>
          <p:cNvSpPr/>
          <p:nvPr/>
        </p:nvSpPr>
        <p:spPr>
          <a:xfrm>
            <a:off x="8914639" y="3605882"/>
            <a:ext cx="252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CC4033A-86F3-4FAD-BE53-CEDC1C847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376472"/>
              </p:ext>
            </p:extLst>
          </p:nvPr>
        </p:nvGraphicFramePr>
        <p:xfrm>
          <a:off x="6096000" y="1417462"/>
          <a:ext cx="5152426" cy="47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92465D-F07D-47DF-BC2D-8E436A3FA871}"/>
              </a:ext>
            </a:extLst>
          </p:cNvPr>
          <p:cNvSpPr txBox="1">
            <a:spLocks/>
          </p:cNvSpPr>
          <p:nvPr/>
        </p:nvSpPr>
        <p:spPr>
          <a:xfrm>
            <a:off x="6096000" y="123602"/>
            <a:ext cx="5152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val="270115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id="{557C487B-D8B8-430F-9197-E3F83B77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748" y="1149468"/>
            <a:ext cx="3775870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Профилактический контроль</a:t>
            </a:r>
            <a:endParaRPr lang="en-US" altLang="ru-K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22">
            <a:extLst>
              <a:ext uri="{FF2B5EF4-FFF2-40B4-BE49-F238E27FC236}">
                <a16:creationId xmlns:a16="http://schemas.microsoft.com/office/drawing/2014/main" id="{1A513D21-F427-4D67-A72E-BC40A1B75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251" y="1089450"/>
            <a:ext cx="2465123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Аккредитация</a:t>
            </a:r>
            <a:endParaRPr lang="en-US" altLang="ru-K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38394AD-B130-415F-8AF0-5088BBD181EB}"/>
              </a:ext>
            </a:extLst>
          </p:cNvPr>
          <p:cNvSpPr/>
          <p:nvPr/>
        </p:nvSpPr>
        <p:spPr>
          <a:xfrm>
            <a:off x="2849377" y="1536904"/>
            <a:ext cx="1344613" cy="267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KZ" sz="140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8FAE888-926B-4015-AD09-CEB3943C0B62}"/>
              </a:ext>
            </a:extLst>
          </p:cNvPr>
          <p:cNvSpPr/>
          <p:nvPr/>
        </p:nvSpPr>
        <p:spPr>
          <a:xfrm>
            <a:off x="8630505" y="1458782"/>
            <a:ext cx="1344613" cy="267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KZ" sz="140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BCA1612-AE7A-4640-9983-82E19449C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752119"/>
              </p:ext>
            </p:extLst>
          </p:nvPr>
        </p:nvGraphicFramePr>
        <p:xfrm>
          <a:off x="6671235" y="2216600"/>
          <a:ext cx="5135882" cy="405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B481A43-15A5-4EFB-A867-8281D1D4A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724312"/>
              </p:ext>
            </p:extLst>
          </p:nvPr>
        </p:nvGraphicFramePr>
        <p:xfrm>
          <a:off x="646142" y="2216600"/>
          <a:ext cx="5448300" cy="42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22">
            <a:extLst>
              <a:ext uri="{FF2B5EF4-FFF2-40B4-BE49-F238E27FC236}">
                <a16:creationId xmlns:a16="http://schemas.microsoft.com/office/drawing/2014/main" id="{80E681A1-8122-42CE-8AB3-F95508B5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926" y="1738144"/>
            <a:ext cx="3483769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качества</a:t>
            </a:r>
            <a:endParaRPr lang="en-US" altLang="ru-K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id="{9A448C63-45B8-4E5D-ADF4-FF466CF1F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908" y="1840468"/>
            <a:ext cx="3667125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Контроль качества</a:t>
            </a:r>
            <a:endParaRPr lang="en-US" altLang="ru-K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EBAD4-01EF-44E8-A75E-54A8B4D228D4}"/>
              </a:ext>
            </a:extLst>
          </p:cNvPr>
          <p:cNvSpPr txBox="1"/>
          <p:nvPr/>
        </p:nvSpPr>
        <p:spPr>
          <a:xfrm>
            <a:off x="1066800" y="429104"/>
            <a:ext cx="10428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Особенности профилактического контроля и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188468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8FEEDD-E730-4ED0-8139-AC75C22D27BE}"/>
              </a:ext>
            </a:extLst>
          </p:cNvPr>
          <p:cNvSpPr txBox="1"/>
          <p:nvPr/>
        </p:nvSpPr>
        <p:spPr>
          <a:xfrm>
            <a:off x="3570514" y="2346849"/>
            <a:ext cx="5050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450E2-E9D3-4C4B-BF7E-A7DB502B5C1D}"/>
              </a:ext>
            </a:extLst>
          </p:cNvPr>
          <p:cNvSpPr txBox="1"/>
          <p:nvPr/>
        </p:nvSpPr>
        <p:spPr>
          <a:xfrm>
            <a:off x="6836228" y="4496192"/>
            <a:ext cx="4800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Контактные данные:</a:t>
            </a:r>
          </a:p>
          <a:p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What’s app: </a:t>
            </a:r>
            <a:r>
              <a:rPr lang="ru-RU" i="1" dirty="0">
                <a:solidFill>
                  <a:srgbClr val="002060"/>
                </a:solidFill>
                <a:latin typeface="Century Gothic" panose="020B0502020202020204" pitchFamily="34" charset="0"/>
              </a:rPr>
              <a:t>8778 585 10 58</a:t>
            </a:r>
            <a:endParaRPr lang="en-US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E-mail: suleimenovashynar5@gmail.com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9529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864211" y="3974793"/>
          <a:ext cx="3164385" cy="229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827F521-3721-453B-BB4B-6BE3F11BE7E3}"/>
              </a:ext>
            </a:extLst>
          </p:cNvPr>
          <p:cNvSpPr txBox="1">
            <a:spLocks/>
          </p:cNvSpPr>
          <p:nvPr/>
        </p:nvSpPr>
        <p:spPr>
          <a:xfrm>
            <a:off x="1617045" y="682688"/>
            <a:ext cx="9001000" cy="414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темы исследования 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1582" y="1265459"/>
          <a:ext cx="10942855" cy="51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900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09568" y="1372978"/>
            <a:ext cx="3373334" cy="5116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США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Внешняя проверка качества высшего образования является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неправительственной процедурой</a:t>
            </a:r>
            <a:endParaRPr lang="kk-K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по аккредитации высшего образования (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частная некоммерческая организация, координирующая деятельность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аккредитационных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органов и их признание.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 образования США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контроль за деятельностью всех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аккредитационных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5604" y="517041"/>
            <a:ext cx="4574658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ОПЫТ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9" y="1045202"/>
            <a:ext cx="896038" cy="844739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Прямоугольник 34"/>
          <p:cNvSpPr/>
          <p:nvPr/>
        </p:nvSpPr>
        <p:spPr>
          <a:xfrm>
            <a:off x="4244339" y="1335229"/>
            <a:ext cx="3550895" cy="5154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Великобритания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Обзоры оценки качества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по обеспечению качества (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QAA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независимый экспертный орган.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обзоры проверяются с Кодексом качества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QAA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QAA осуществляется за счет членских взносов университетов и колледжей Великобритании и других стран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 образования (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DfE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ведущим государственным департаментом высшего образования. Его основными функциями являются реформирование высшего образование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77" y="1136417"/>
            <a:ext cx="891250" cy="753524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Прямоугольник 42"/>
          <p:cNvSpPr/>
          <p:nvPr/>
        </p:nvSpPr>
        <p:spPr>
          <a:xfrm>
            <a:off x="8033970" y="1335228"/>
            <a:ext cx="3550895" cy="5154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всех типов высших учебных заведений и их образовательных программ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Датское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аккредитационное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учреждение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независимое в оперативном отношении от Министерства высшего образования и науки и проводит аккредитацию всех вузов.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по аккредитации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особым органом, который принимает решения относительно аккредитации всех учебных программ высшего образования и высших учебных заведений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574" y="1190894"/>
            <a:ext cx="956810" cy="782735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896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678064" y="1221265"/>
            <a:ext cx="3296035" cy="5371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Финляндия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Внешняя оценка в системе высшего образования имеет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консультативную направленность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Финский центр оценки образования 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(FINEEC)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независимое агентство, ответственное за оценку образования в Финляндии.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FINEEC организует регулярные последующие семинары с целью предоставления вузам обратную связь после аудита и предложить всему сектору высшего образования возможность поделиться опытом и передовыми практиками в отношении качественной работы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5604" y="517041"/>
            <a:ext cx="4574658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ОПЫТ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12835" y="1221265"/>
            <a:ext cx="3550895" cy="5371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Норвегия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экспертной группой, на основе посещения университетов и рассмотрения годовых отчетов вузов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Норвежское агентство по обеспечению качества образования (NOKUT)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независимый экспертный орган при Министерстве образования и исследований Норвегии.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NOKUT использует стратегию контроля и развития качества образования, путем проведения аудита внутреннего ОК вузов в течение 6-летнего цикла</a:t>
            </a: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ответственность за обеспечение качества лежит на самих высших учебных заведениях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8057" y="1221265"/>
            <a:ext cx="3550895" cy="5371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Франция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Высший совет по оценке научных исследований и высшего образования (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Hcéres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независимый административный орган, отвечающий за оценку всех структур высшего образования и научных исследований, утверждение процедур оценки, проводимых другими органами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вуз ответственен за ОК высшего образования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тем самым закладывая основу для подотчетности университетской системы в рамках национальной системы качества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Процедуры самооценки внедряются в учреждениях под руководством и контролем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Hcéres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36" y="1044370"/>
            <a:ext cx="818859" cy="722313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99" y="997163"/>
            <a:ext cx="808073" cy="752610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21" y="1055094"/>
            <a:ext cx="781812" cy="635767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098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B7C0D5D-43E0-41DA-AD9F-CE65B9E73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930495"/>
              </p:ext>
            </p:extLst>
          </p:nvPr>
        </p:nvGraphicFramePr>
        <p:xfrm>
          <a:off x="867227" y="882951"/>
          <a:ext cx="10736944" cy="570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BAF5E5-43A9-4F87-9790-AB1DF205C580}"/>
              </a:ext>
            </a:extLst>
          </p:cNvPr>
          <p:cNvSpPr txBox="1"/>
          <p:nvPr/>
        </p:nvSpPr>
        <p:spPr>
          <a:xfrm>
            <a:off x="1328057" y="1371990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этап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0F40E-0628-413B-A86A-2B134BFE9FA1}"/>
              </a:ext>
            </a:extLst>
          </p:cNvPr>
          <p:cNvSpPr txBox="1"/>
          <p:nvPr/>
        </p:nvSpPr>
        <p:spPr>
          <a:xfrm>
            <a:off x="3897085" y="1371989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этап</a:t>
            </a:r>
            <a:endParaRPr lang="ru-R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A9426-80A6-45FB-8A5D-F9A98535F991}"/>
              </a:ext>
            </a:extLst>
          </p:cNvPr>
          <p:cNvSpPr txBox="1"/>
          <p:nvPr/>
        </p:nvSpPr>
        <p:spPr>
          <a:xfrm>
            <a:off x="6879770" y="1371988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 этап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4DE3-631A-4D8B-8F83-9F11E5CAEB6B}"/>
              </a:ext>
            </a:extLst>
          </p:cNvPr>
          <p:cNvSpPr txBox="1"/>
          <p:nvPr/>
        </p:nvSpPr>
        <p:spPr>
          <a:xfrm>
            <a:off x="9383484" y="1371988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 этап</a:t>
            </a:r>
            <a:endParaRPr lang="ru-RU" sz="2400" b="1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62176E4-E878-4012-B556-20C171B5BF45}"/>
              </a:ext>
            </a:extLst>
          </p:cNvPr>
          <p:cNvSpPr/>
          <p:nvPr/>
        </p:nvSpPr>
        <p:spPr>
          <a:xfrm>
            <a:off x="1404257" y="1970314"/>
            <a:ext cx="1197429" cy="352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B89781F-D8A8-411B-BF9A-58C610BE328C}"/>
              </a:ext>
            </a:extLst>
          </p:cNvPr>
          <p:cNvSpPr/>
          <p:nvPr/>
        </p:nvSpPr>
        <p:spPr>
          <a:xfrm>
            <a:off x="3897085" y="1863475"/>
            <a:ext cx="1197429" cy="352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1E25DA03-AD82-4B02-83FE-FC996FA38C20}"/>
              </a:ext>
            </a:extLst>
          </p:cNvPr>
          <p:cNvSpPr/>
          <p:nvPr/>
        </p:nvSpPr>
        <p:spPr>
          <a:xfrm>
            <a:off x="6945085" y="1865493"/>
            <a:ext cx="1197429" cy="352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BE1E447-AF97-498E-98A1-78BD7FA16188}"/>
              </a:ext>
            </a:extLst>
          </p:cNvPr>
          <p:cNvSpPr/>
          <p:nvPr/>
        </p:nvSpPr>
        <p:spPr>
          <a:xfrm>
            <a:off x="9459684" y="1863475"/>
            <a:ext cx="1197429" cy="265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3E038-61A3-4972-8C6E-E078713BAE04}"/>
              </a:ext>
            </a:extLst>
          </p:cNvPr>
          <p:cNvSpPr txBox="1"/>
          <p:nvPr/>
        </p:nvSpPr>
        <p:spPr>
          <a:xfrm>
            <a:off x="762000" y="197036"/>
            <a:ext cx="1066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ЭТАПЫ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развития государственного управления в обеспечении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42080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AFE43E-B827-4EC3-8B05-932DFFA945F9}"/>
              </a:ext>
            </a:extLst>
          </p:cNvPr>
          <p:cNvSpPr/>
          <p:nvPr/>
        </p:nvSpPr>
        <p:spPr>
          <a:xfrm>
            <a:off x="4408714" y="1023257"/>
            <a:ext cx="6861484" cy="1355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Закон РК «Об образовании» 1992 г. (45 статей) 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Закон РК «Об образовании» 1999 г. (50 статей) 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ГОСО по специальностям 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Классификатор специальностей 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Типовые правила деятельности по типам вузов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94F36-5EB4-45A8-B773-C0812861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709303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5F004-514D-4782-854E-F1AA20E5BAC8}"/>
              </a:ext>
            </a:extLst>
          </p:cNvPr>
          <p:cNvSpPr txBox="1"/>
          <p:nvPr/>
        </p:nvSpPr>
        <p:spPr>
          <a:xfrm>
            <a:off x="762000" y="197036"/>
            <a:ext cx="1066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этап – Становление системы госконтроля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(1991-2001 гг.)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5991C3-236A-498D-8462-1BE2F3F813B8}"/>
              </a:ext>
            </a:extLst>
          </p:cNvPr>
          <p:cNvSpPr/>
          <p:nvPr/>
        </p:nvSpPr>
        <p:spPr>
          <a:xfrm>
            <a:off x="1184027" y="1023257"/>
            <a:ext cx="3562144" cy="1355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и утверждение законодательной базы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E9C101-C59A-4113-8470-A36CC2466CCA}"/>
              </a:ext>
            </a:extLst>
          </p:cNvPr>
          <p:cNvSpPr/>
          <p:nvPr/>
        </p:nvSpPr>
        <p:spPr>
          <a:xfrm>
            <a:off x="4408714" y="2478981"/>
            <a:ext cx="6861484" cy="1333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Увеличение количества частных вузов </a:t>
            </a:r>
          </a:p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с 0 до 126 вузов в 2001 г.</a:t>
            </a:r>
            <a:r>
              <a:rPr lang="ru-RU" kern="12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65C2ED4-A59D-45FF-83EA-95B6030B1ED7}"/>
              </a:ext>
            </a:extLst>
          </p:cNvPr>
          <p:cNvSpPr/>
          <p:nvPr/>
        </p:nvSpPr>
        <p:spPr>
          <a:xfrm>
            <a:off x="1184027" y="2478981"/>
            <a:ext cx="3562144" cy="13337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Реформа </a:t>
            </a:r>
          </a:p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либерализации и приватизации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BBD4841-28E6-4713-9194-98F74818F1E1}"/>
              </a:ext>
            </a:extLst>
          </p:cNvPr>
          <p:cNvSpPr/>
          <p:nvPr/>
        </p:nvSpPr>
        <p:spPr>
          <a:xfrm>
            <a:off x="4408714" y="4007084"/>
            <a:ext cx="6861484" cy="1186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Квалификационные требования, предъявляемые при лицензировании образовательной деятельности</a:t>
            </a:r>
            <a:endParaRPr lang="ru-RU" kern="1200" dirty="0"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99EF78C4-704E-45A7-9964-75D31C2DF934}"/>
              </a:ext>
            </a:extLst>
          </p:cNvPr>
          <p:cNvSpPr/>
          <p:nvPr/>
        </p:nvSpPr>
        <p:spPr>
          <a:xfrm>
            <a:off x="1184027" y="4007084"/>
            <a:ext cx="3562144" cy="1186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Лицензирование </a:t>
            </a:r>
          </a:p>
          <a:p>
            <a:pPr marL="0" lvl="0" indent="0" algn="ctr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вузов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273E7B-60A9-4B0E-A719-2B5BBB75592E}"/>
              </a:ext>
            </a:extLst>
          </p:cNvPr>
          <p:cNvSpPr/>
          <p:nvPr/>
        </p:nvSpPr>
        <p:spPr>
          <a:xfrm>
            <a:off x="4408714" y="5294311"/>
            <a:ext cx="6861484" cy="1186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Положение о государственной аттестации организаций образования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DF884EF-B392-43D0-8893-59499AD0B105}"/>
              </a:ext>
            </a:extLst>
          </p:cNvPr>
          <p:cNvSpPr/>
          <p:nvPr/>
        </p:nvSpPr>
        <p:spPr>
          <a:xfrm>
            <a:off x="1184027" y="5294311"/>
            <a:ext cx="3562144" cy="1186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Государственная аттестация вузов</a:t>
            </a:r>
          </a:p>
        </p:txBody>
      </p:sp>
    </p:spTree>
    <p:extLst>
      <p:ext uri="{BB962C8B-B14F-4D97-AF65-F5344CB8AC3E}">
        <p14:creationId xmlns:p14="http://schemas.microsoft.com/office/powerpoint/2010/main" val="346674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AFE43E-B827-4EC3-8B05-932DFFA945F9}"/>
              </a:ext>
            </a:extLst>
          </p:cNvPr>
          <p:cNvSpPr/>
          <p:nvPr/>
        </p:nvSpPr>
        <p:spPr>
          <a:xfrm>
            <a:off x="4408714" y="1023256"/>
            <a:ext cx="6861484" cy="1498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Казахстан стал неформальным участником Болонского процесса</a:t>
            </a:r>
          </a:p>
          <a:p>
            <a:pPr marL="285750" lvl="0" indent="-28575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Утверждение Государственной программы развития образования Республики Казахстан на 2005-2010 годы</a:t>
            </a:r>
          </a:p>
          <a:p>
            <a:pPr marL="285750" lvl="0" indent="-14288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Национальной системы оценки качества образования</a:t>
            </a:r>
            <a:endParaRPr lang="ru-RU" sz="1600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94F36-5EB4-45A8-B773-C0812861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709303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5991C3-236A-498D-8462-1BE2F3F813B8}"/>
              </a:ext>
            </a:extLst>
          </p:cNvPr>
          <p:cNvSpPr/>
          <p:nvPr/>
        </p:nvSpPr>
        <p:spPr>
          <a:xfrm>
            <a:off x="1184027" y="1023256"/>
            <a:ext cx="3562144" cy="1498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Новые стратегические направления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E9C101-C59A-4113-8470-A36CC2466CCA}"/>
              </a:ext>
            </a:extLst>
          </p:cNvPr>
          <p:cNvSpPr/>
          <p:nvPr/>
        </p:nvSpPr>
        <p:spPr>
          <a:xfrm>
            <a:off x="4408714" y="2668323"/>
            <a:ext cx="6861484" cy="1333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8775" algn="ctr" defTabSz="533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Внедрение государственной аттестации на основе 27 показателей (2001 г.)</a:t>
            </a:r>
          </a:p>
          <a:p>
            <a:pPr marL="358775"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Национального аккредитационного центра (2005 г.)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65C2ED4-A59D-45FF-83EA-95B6030B1ED7}"/>
              </a:ext>
            </a:extLst>
          </p:cNvPr>
          <p:cNvSpPr/>
          <p:nvPr/>
        </p:nvSpPr>
        <p:spPr>
          <a:xfrm>
            <a:off x="1184027" y="2668323"/>
            <a:ext cx="3562144" cy="13337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Внедрение Государственной аккредитации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BBD4841-28E6-4713-9194-98F74818F1E1}"/>
              </a:ext>
            </a:extLst>
          </p:cNvPr>
          <p:cNvSpPr/>
          <p:nvPr/>
        </p:nvSpPr>
        <p:spPr>
          <a:xfrm>
            <a:off x="4408714" y="4148598"/>
            <a:ext cx="6861484" cy="1092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Проведение ПГК (Промежуточного Государственного контроля для всех студентов 2 курса </a:t>
            </a:r>
          </a:p>
          <a:p>
            <a:pPr marL="285750" lvl="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Введение ЕНТ (2004 г.)</a:t>
            </a:r>
            <a:endParaRPr lang="ru-RU" kern="1200" dirty="0"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99EF78C4-704E-45A7-9964-75D31C2DF934}"/>
              </a:ext>
            </a:extLst>
          </p:cNvPr>
          <p:cNvSpPr/>
          <p:nvPr/>
        </p:nvSpPr>
        <p:spPr>
          <a:xfrm>
            <a:off x="1184027" y="4148598"/>
            <a:ext cx="3562144" cy="1092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знаний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273E7B-60A9-4B0E-A719-2B5BBB75592E}"/>
              </a:ext>
            </a:extLst>
          </p:cNvPr>
          <p:cNvSpPr/>
          <p:nvPr/>
        </p:nvSpPr>
        <p:spPr>
          <a:xfrm>
            <a:off x="4408714" y="5387998"/>
            <a:ext cx="6861484" cy="1092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   Лицензирование вузов</a:t>
            </a:r>
          </a:p>
          <a:p>
            <a:pPr marL="285750" indent="-285750" algn="ctr" defTabSz="711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Аттестация вузов и специальностей</a:t>
            </a:r>
            <a:endParaRPr lang="ru-RU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DF884EF-B392-43D0-8893-59499AD0B105}"/>
              </a:ext>
            </a:extLst>
          </p:cNvPr>
          <p:cNvSpPr/>
          <p:nvPr/>
        </p:nvSpPr>
        <p:spPr>
          <a:xfrm>
            <a:off x="1184027" y="5387998"/>
            <a:ext cx="3562144" cy="1092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Инструменты госконтроля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C6BD6-6BB0-465C-978A-CC4142A8CDA1}"/>
              </a:ext>
            </a:extLst>
          </p:cNvPr>
          <p:cNvSpPr txBox="1"/>
          <p:nvPr/>
        </p:nvSpPr>
        <p:spPr>
          <a:xfrm>
            <a:off x="1184027" y="233574"/>
            <a:ext cx="1066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этап – Внедрение государственной аккредитации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(2002-2009 гг.)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76B9DB-6C4E-4858-AACA-F0AF7840B5B3}"/>
              </a:ext>
            </a:extLst>
          </p:cNvPr>
          <p:cNvSpPr txBox="1"/>
          <p:nvPr/>
        </p:nvSpPr>
        <p:spPr>
          <a:xfrm>
            <a:off x="1064284" y="451288"/>
            <a:ext cx="10667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Государственные учреждения в сфере качества высшего образования (2006 г.)</a:t>
            </a:r>
            <a:endParaRPr lang="ru-RU" sz="22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6ECF047-A406-4C03-96AD-BA8A9ADF17E9}"/>
              </a:ext>
            </a:extLst>
          </p:cNvPr>
          <p:cNvGrpSpPr/>
          <p:nvPr/>
        </p:nvGrpSpPr>
        <p:grpSpPr>
          <a:xfrm>
            <a:off x="574429" y="1200876"/>
            <a:ext cx="3344429" cy="1879781"/>
            <a:chOff x="432913" y="1200875"/>
            <a:chExt cx="2985202" cy="187978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69A8F1A-53B6-4EB1-9347-A16C37C54C82}"/>
                </a:ext>
              </a:extLst>
            </p:cNvPr>
            <p:cNvSpPr/>
            <p:nvPr/>
          </p:nvSpPr>
          <p:spPr>
            <a:xfrm>
              <a:off x="432913" y="1200875"/>
              <a:ext cx="2985202" cy="76944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Министерство образования и науки РК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D0DE56B-FE7F-48EE-809F-BDFBDDD85AC7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Основной уполномоченный орган. Формирование общей политики и стратегии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5CAEC63-3633-447D-BFC5-B64196C0C2C8}"/>
              </a:ext>
            </a:extLst>
          </p:cNvPr>
          <p:cNvGrpSpPr/>
          <p:nvPr/>
        </p:nvGrpSpPr>
        <p:grpSpPr>
          <a:xfrm>
            <a:off x="574428" y="3592286"/>
            <a:ext cx="3344429" cy="1948545"/>
            <a:chOff x="432913" y="1317171"/>
            <a:chExt cx="2985202" cy="176348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020A996-FB5B-461F-92D7-4FC6AD7F0E72}"/>
                </a:ext>
              </a:extLst>
            </p:cNvPr>
            <p:cNvSpPr/>
            <p:nvPr/>
          </p:nvSpPr>
          <p:spPr>
            <a:xfrm>
              <a:off x="432913" y="1317171"/>
              <a:ext cx="2985202" cy="65314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Национальный аккредитационный центр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B015648-BD69-41A6-B138-4936E3185A9B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Институциональная аккредитация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63624B-BBB4-450F-AB4A-F153051F6AA3}"/>
              </a:ext>
            </a:extLst>
          </p:cNvPr>
          <p:cNvGrpSpPr/>
          <p:nvPr/>
        </p:nvGrpSpPr>
        <p:grpSpPr>
          <a:xfrm>
            <a:off x="4167971" y="1200876"/>
            <a:ext cx="3822144" cy="1944661"/>
            <a:chOff x="432913" y="1135995"/>
            <a:chExt cx="2985202" cy="19446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35E4BF0-4220-4F84-83D6-E70C1A3500C5}"/>
                </a:ext>
              </a:extLst>
            </p:cNvPr>
            <p:cNvSpPr/>
            <p:nvPr/>
          </p:nvSpPr>
          <p:spPr>
            <a:xfrm>
              <a:off x="432913" y="1135995"/>
              <a:ext cx="2985202" cy="83431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Комитет по надзору и аттестации в сфере образования и науки РК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9019665-9392-45A0-9EFD-38C697664ED6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Надзор и аттестация вузов, в том числе выдача и отзыв лицензий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6A92E65-6141-40C9-960E-A16518531F1F}"/>
              </a:ext>
            </a:extLst>
          </p:cNvPr>
          <p:cNvGrpSpPr/>
          <p:nvPr/>
        </p:nvGrpSpPr>
        <p:grpSpPr>
          <a:xfrm>
            <a:off x="8109858" y="1200876"/>
            <a:ext cx="3622425" cy="1944661"/>
            <a:chOff x="432913" y="1135995"/>
            <a:chExt cx="2985202" cy="19446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80664DD-B9F5-4052-8EA5-83B4B8F8947B}"/>
                </a:ext>
              </a:extLst>
            </p:cNvPr>
            <p:cNvSpPr/>
            <p:nvPr/>
          </p:nvSpPr>
          <p:spPr>
            <a:xfrm>
              <a:off x="432913" y="1135995"/>
              <a:ext cx="2985202" cy="83431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Национальный центр оценки качества образования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BAD7778-A118-48D8-B00C-72CEAF3DA4DA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Мониторинг системы высшего образования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C75785-E74D-42BC-85A7-E3AB8E1DBF80}"/>
              </a:ext>
            </a:extLst>
          </p:cNvPr>
          <p:cNvGrpSpPr/>
          <p:nvPr/>
        </p:nvGrpSpPr>
        <p:grpSpPr>
          <a:xfrm>
            <a:off x="8109857" y="3592287"/>
            <a:ext cx="3622425" cy="1948544"/>
            <a:chOff x="432913" y="1196995"/>
            <a:chExt cx="2985202" cy="18836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EF2EA97-9475-4705-AEA7-182964A1BB41}"/>
                </a:ext>
              </a:extLst>
            </p:cNvPr>
            <p:cNvSpPr/>
            <p:nvPr/>
          </p:nvSpPr>
          <p:spPr>
            <a:xfrm>
              <a:off x="432913" y="1196995"/>
              <a:ext cx="2985202" cy="77332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Национальный центр государственный стандартов и тестирования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1E7B24C-F3FC-405C-9528-BA6CF3DB3043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Разработка стандартов и требований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B85EACF-7155-408E-B1F6-8614933B27BA}"/>
              </a:ext>
            </a:extLst>
          </p:cNvPr>
          <p:cNvGrpSpPr/>
          <p:nvPr/>
        </p:nvGrpSpPr>
        <p:grpSpPr>
          <a:xfrm>
            <a:off x="4167970" y="3592287"/>
            <a:ext cx="3822144" cy="1959427"/>
            <a:chOff x="432913" y="1196995"/>
            <a:chExt cx="2985202" cy="18836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29DEA74-5355-477A-9F18-12A7D15F5463}"/>
                </a:ext>
              </a:extLst>
            </p:cNvPr>
            <p:cNvSpPr/>
            <p:nvPr/>
          </p:nvSpPr>
          <p:spPr>
            <a:xfrm>
              <a:off x="432913" y="1196995"/>
              <a:ext cx="2985202" cy="77332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entury Gothic" panose="020B0502020202020204" pitchFamily="34" charset="0"/>
                </a:rPr>
                <a:t>Центр сертификации, менеджмента качества и консалтинга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A787703-6B08-4891-83F8-DEFBCAEB92F1}"/>
                </a:ext>
              </a:extLst>
            </p:cNvPr>
            <p:cNvSpPr/>
            <p:nvPr/>
          </p:nvSpPr>
          <p:spPr>
            <a:xfrm>
              <a:off x="432913" y="1958995"/>
              <a:ext cx="2985201" cy="112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Содействие сертификации вспомогательных и административных процессов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36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1DF73-2674-4A8E-B18C-FF05385F31CD}"/>
              </a:ext>
            </a:extLst>
          </p:cNvPr>
          <p:cNvSpPr txBox="1"/>
          <p:nvPr/>
        </p:nvSpPr>
        <p:spPr>
          <a:xfrm>
            <a:off x="1184027" y="233574"/>
            <a:ext cx="1066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Рекомендации ОЭСР за 2007 г.</a:t>
            </a:r>
            <a:endParaRPr lang="ru-RU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BF0107B-2A62-432E-A6BB-BA7D7576E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361097"/>
              </p:ext>
            </p:extLst>
          </p:nvPr>
        </p:nvGraphicFramePr>
        <p:xfrm>
          <a:off x="522514" y="726449"/>
          <a:ext cx="11201400" cy="566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7D946A-FF47-485C-8DB5-19ACCE238B3C}"/>
              </a:ext>
            </a:extLst>
          </p:cNvPr>
          <p:cNvSpPr/>
          <p:nvPr/>
        </p:nvSpPr>
        <p:spPr>
          <a:xfrm>
            <a:off x="648303" y="846192"/>
            <a:ext cx="5357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B02CE5-6270-40C2-BC92-AB2D5444C96A}"/>
              </a:ext>
            </a:extLst>
          </p:cNvPr>
          <p:cNvSpPr/>
          <p:nvPr/>
        </p:nvSpPr>
        <p:spPr>
          <a:xfrm>
            <a:off x="1041954" y="1615633"/>
            <a:ext cx="7215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F250DC-662E-4C4B-83DC-EE7852AB40B6}"/>
              </a:ext>
            </a:extLst>
          </p:cNvPr>
          <p:cNvSpPr/>
          <p:nvPr/>
        </p:nvSpPr>
        <p:spPr>
          <a:xfrm>
            <a:off x="1281440" y="2312215"/>
            <a:ext cx="7215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0150D7-9337-45FB-9876-518944EB08DE}"/>
              </a:ext>
            </a:extLst>
          </p:cNvPr>
          <p:cNvSpPr/>
          <p:nvPr/>
        </p:nvSpPr>
        <p:spPr>
          <a:xfrm>
            <a:off x="1281440" y="3145973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B0BF4E-9E12-48E1-88FB-59A9D6F85CFD}"/>
              </a:ext>
            </a:extLst>
          </p:cNvPr>
          <p:cNvSpPr/>
          <p:nvPr/>
        </p:nvSpPr>
        <p:spPr>
          <a:xfrm>
            <a:off x="1220799" y="3883652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11D6F6-78EF-4C6A-B12F-D2BAF70BAD24}"/>
              </a:ext>
            </a:extLst>
          </p:cNvPr>
          <p:cNvSpPr/>
          <p:nvPr/>
        </p:nvSpPr>
        <p:spPr>
          <a:xfrm>
            <a:off x="981314" y="4717410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C00A29D-75B6-4569-835F-2CA1C2071431}"/>
              </a:ext>
            </a:extLst>
          </p:cNvPr>
          <p:cNvSpPr/>
          <p:nvPr/>
        </p:nvSpPr>
        <p:spPr>
          <a:xfrm>
            <a:off x="522514" y="5460877"/>
            <a:ext cx="8428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1570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C8285493E72F4EB01352363875C973" ma:contentTypeVersion="18" ma:contentTypeDescription="Создание документа." ma:contentTypeScope="" ma:versionID="1dcb6d14ca8cecb6ac12b15ea1635279">
  <xsd:schema xmlns:xsd="http://www.w3.org/2001/XMLSchema" xmlns:xs="http://www.w3.org/2001/XMLSchema" xmlns:p="http://schemas.microsoft.com/office/2006/metadata/properties" xmlns:ns2="29a6dfec-02c1-49a5-a003-438a14a503cc" xmlns:ns3="c1a29a4c-f866-41ee-a94d-bd7e69f4f3dd" targetNamespace="http://schemas.microsoft.com/office/2006/metadata/properties" ma:root="true" ma:fieldsID="17b568688ed0399588a255793ef8ac92" ns2:_="" ns3:_="">
    <xsd:import namespace="29a6dfec-02c1-49a5-a003-438a14a503cc"/>
    <xsd:import namespace="c1a29a4c-f866-41ee-a94d-bd7e69f4f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6dfec-02c1-49a5-a003-438a14a50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f5e9ec2-0d98-4d37-bbee-5723fa4fe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a4c-f866-41ee-a94d-bd7e69f4f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9aebac-e99e-40a1-a52f-38fc49c50b93}" ma:internalName="TaxCatchAll" ma:showField="CatchAllData" ma:web="c1a29a4c-f866-41ee-a94d-bd7e69f4f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C27A8B-5F33-441F-A46B-7253E7DC8F65}"/>
</file>

<file path=customXml/itemProps2.xml><?xml version="1.0" encoding="utf-8"?>
<ds:datastoreItem xmlns:ds="http://schemas.openxmlformats.org/officeDocument/2006/customXml" ds:itemID="{DB15C4F6-B48A-4370-85B0-1B2DBEA3F1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1751</Words>
  <Application>Microsoft Office PowerPoint</Application>
  <PresentationFormat>Широкоэкранный</PresentationFormat>
  <Paragraphs>216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Субъекты действующей внешней системы обеспечения качества</vt:lpstr>
      <vt:lpstr>Профилактический контроль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Шынар Сулейменова</dc:creator>
  <cp:lastModifiedBy>Шынар Сулейменова</cp:lastModifiedBy>
  <cp:revision>51</cp:revision>
  <dcterms:created xsi:type="dcterms:W3CDTF">2024-03-22T14:24:24Z</dcterms:created>
  <dcterms:modified xsi:type="dcterms:W3CDTF">2024-03-29T01:18:08Z</dcterms:modified>
</cp:coreProperties>
</file>