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diagrams/drawing3.xml" ContentType="application/vnd.ms-office.drawingml.diagramDrawing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4.xml" ContentType="application/vnd.openxmlformats-officedocument.drawingml.diagramLayout+xml"/>
  <Override PartName="/ppt/diagrams/colors2.xml" ContentType="application/vnd.openxmlformats-officedocument.drawingml.diagramColors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2.xml" ContentType="application/vnd.ms-office.drawingml.diagramDrawing+xml"/>
  <Override PartName="/ppt/diagrams/quickStyle2.xml" ContentType="application/vnd.openxmlformats-officedocument.drawingml.diagramStyle+xml"/>
  <Override PartName="/ppt/diagrams/layout3.xml" ContentType="application/vnd.openxmlformats-officedocument.drawingml.diagramLayout+xml"/>
  <Override PartName="/ppt/diagrams/drawing4.xml" ContentType="application/vnd.ms-office.drawingml.diagramDrawing+xml"/>
  <Override PartName="/ppt/diagrams/quickStyle3.xml" ContentType="application/vnd.openxmlformats-officedocument.drawingml.diagramStyle+xml"/>
  <Override PartName="/ppt/diagrams/layout2.xml" ContentType="application/vnd.openxmlformats-officedocument.drawingml.diagramLayout+xml"/>
  <Override PartName="/ppt/diagrams/colors3.xml" ContentType="application/vnd.openxmlformats-officedocument.drawingml.diagramColor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571" r:id="rId2"/>
    <p:sldId id="986" r:id="rId3"/>
    <p:sldId id="979" r:id="rId4"/>
    <p:sldId id="970" r:id="rId5"/>
    <p:sldId id="977" r:id="rId6"/>
    <p:sldId id="990" r:id="rId7"/>
    <p:sldId id="987" r:id="rId8"/>
    <p:sldId id="992" r:id="rId9"/>
    <p:sldId id="991" r:id="rId10"/>
    <p:sldId id="993" r:id="rId11"/>
    <p:sldId id="994" r:id="rId12"/>
    <p:sldId id="995" r:id="rId13"/>
    <p:sldId id="657" r:id="rId14"/>
    <p:sldId id="996" r:id="rId15"/>
    <p:sldId id="271" r:id="rId16"/>
  </p:sldIdLst>
  <p:sldSz cx="12192000" cy="6858000"/>
  <p:notesSz cx="6858000" cy="9144000"/>
  <p:embeddedFontLst>
    <p:embeddedFont>
      <p:font typeface="Montserrat" panose="00000500000000000000" pitchFamily="2" charset="-52"/>
      <p:regular r:id="rId19"/>
      <p:bold r:id="rId20"/>
      <p:italic r:id="rId21"/>
      <p:boldItalic r:id="rId22"/>
    </p:embeddedFont>
    <p:embeddedFont>
      <p:font typeface="Montserrat Black" panose="00000A00000000000000" pitchFamily="2" charset="-52"/>
      <p:bold r:id="rId23"/>
      <p:italic r:id="rId24"/>
      <p:boldItalic r:id="rId25"/>
    </p:embeddedFont>
    <p:embeddedFont>
      <p:font typeface="Montserrat SemiBold" panose="00000700000000000000" pitchFamily="2" charset="-52"/>
      <p:bold r:id="rId26"/>
      <p:boldItalic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D5D0"/>
    <a:srgbClr val="F9A01A"/>
    <a:srgbClr val="DF6D45"/>
    <a:srgbClr val="0000FF"/>
    <a:srgbClr val="192F59"/>
    <a:srgbClr val="AF4553"/>
    <a:srgbClr val="05AAAD"/>
    <a:srgbClr val="2F71A5"/>
    <a:srgbClr val="36ADD9"/>
    <a:srgbClr val="307E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216" autoAdjust="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BCAD17-39DD-474C-AF77-4226788293B7}" type="doc">
      <dgm:prSet loTypeId="urn:microsoft.com/office/officeart/2005/8/layout/orgChart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9D9EE73-0805-4EA1-9098-574F9D6DFF7E}">
      <dgm:prSet phldrT="[Текст]" custT="1"/>
      <dgm:spPr>
        <a:solidFill>
          <a:srgbClr val="75D5D0"/>
        </a:solidFill>
      </dgm:spPr>
      <dgm:t>
        <a:bodyPr/>
        <a:lstStyle/>
        <a:p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«Обеспечение качества»</a:t>
          </a:r>
        </a:p>
      </dgm:t>
    </dgm:pt>
    <dgm:pt modelId="{E26437C4-24EA-4198-950D-7B2FF5E097F0}" type="parTrans" cxnId="{68694F5C-8AC2-4AC0-86B1-FC447543F38A}">
      <dgm:prSet/>
      <dgm:spPr/>
      <dgm:t>
        <a:bodyPr/>
        <a:lstStyle/>
        <a:p>
          <a:endParaRPr lang="ru-RU" sz="1400">
            <a:latin typeface="Montserrat SemiBold" panose="00000700000000000000" pitchFamily="50" charset="-52"/>
          </a:endParaRPr>
        </a:p>
      </dgm:t>
    </dgm:pt>
    <dgm:pt modelId="{AC60B6FE-C62E-4C9C-8348-B3EFD12E3F54}" type="sibTrans" cxnId="{68694F5C-8AC2-4AC0-86B1-FC447543F38A}">
      <dgm:prSet/>
      <dgm:spPr/>
      <dgm:t>
        <a:bodyPr/>
        <a:lstStyle/>
        <a:p>
          <a:endParaRPr lang="ru-RU" sz="1400">
            <a:latin typeface="Montserrat SemiBold" panose="00000700000000000000" pitchFamily="50" charset="-52"/>
          </a:endParaRPr>
        </a:p>
      </dgm:t>
    </dgm:pt>
    <dgm:pt modelId="{0C4D4974-E62F-4006-94DB-862D081868D7}">
      <dgm:prSet phldrT="[Текст]" custT="1"/>
      <dgm:spPr/>
      <dgm:t>
        <a:bodyPr/>
        <a:lstStyle/>
        <a:p>
          <a:pPr>
            <a:buFont typeface="+mj-lt"/>
            <a:buAutoNum type="arabicParenR"/>
          </a:pPr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как </a:t>
          </a:r>
          <a:r>
            <a:rPr lang="ru-RU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процесс </a:t>
          </a:r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формирования и поддержания требуемых свойств и характеристик образовательных услуг в высших учебных заведениях </a:t>
          </a:r>
        </a:p>
      </dgm:t>
    </dgm:pt>
    <dgm:pt modelId="{5BC56C06-D31E-466E-89E0-DCC1B4192C35}" type="parTrans" cxnId="{9B9F77FA-66E8-42D7-B2B9-540343BA3CAD}">
      <dgm:prSet/>
      <dgm:spPr/>
      <dgm:t>
        <a:bodyPr/>
        <a:lstStyle/>
        <a:p>
          <a:endParaRPr lang="ru-RU" sz="1400">
            <a:latin typeface="Montserrat SemiBold" panose="00000700000000000000" pitchFamily="50" charset="-52"/>
          </a:endParaRPr>
        </a:p>
      </dgm:t>
    </dgm:pt>
    <dgm:pt modelId="{483AC3FE-4E64-4F24-9C31-D883DB67A772}" type="sibTrans" cxnId="{9B9F77FA-66E8-42D7-B2B9-540343BA3CAD}">
      <dgm:prSet/>
      <dgm:spPr/>
      <dgm:t>
        <a:bodyPr/>
        <a:lstStyle/>
        <a:p>
          <a:endParaRPr lang="ru-RU" sz="1400">
            <a:latin typeface="Montserrat SemiBold" panose="00000700000000000000" pitchFamily="50" charset="-52"/>
          </a:endParaRPr>
        </a:p>
      </dgm:t>
    </dgm:pt>
    <dgm:pt modelId="{C68F4C4B-8A6C-47EF-A78F-E2BF85BD2222}">
      <dgm:prSet phldrT="[Текст]" custT="1"/>
      <dgm:spPr/>
      <dgm:t>
        <a:bodyPr/>
        <a:lstStyle/>
        <a:p>
          <a:pPr>
            <a:buFont typeface="+mj-lt"/>
            <a:buAutoNum type="arabicParenR"/>
          </a:pPr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как </a:t>
          </a:r>
          <a:r>
            <a:rPr lang="ru-RU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процедура</a:t>
          </a:r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поддержания требуемых свойств и характеристик образовательных услуг в том виде, в каком они предоставляются в высших учебных заведениях</a:t>
          </a:r>
        </a:p>
      </dgm:t>
    </dgm:pt>
    <dgm:pt modelId="{0A781C8E-1EB7-4434-AB78-A177509041C1}" type="parTrans" cxnId="{89ABD38A-1E75-4F3D-9482-D4ACBAE0B367}">
      <dgm:prSet/>
      <dgm:spPr/>
      <dgm:t>
        <a:bodyPr/>
        <a:lstStyle/>
        <a:p>
          <a:endParaRPr lang="ru-RU" sz="1400">
            <a:latin typeface="Montserrat SemiBold" panose="00000700000000000000" pitchFamily="50" charset="-52"/>
          </a:endParaRPr>
        </a:p>
      </dgm:t>
    </dgm:pt>
    <dgm:pt modelId="{0394B79E-AC2F-4127-9651-506EC83CB8E7}" type="sibTrans" cxnId="{89ABD38A-1E75-4F3D-9482-D4ACBAE0B367}">
      <dgm:prSet/>
      <dgm:spPr/>
      <dgm:t>
        <a:bodyPr/>
        <a:lstStyle/>
        <a:p>
          <a:endParaRPr lang="ru-RU" sz="1400">
            <a:latin typeface="Montserrat SemiBold" panose="00000700000000000000" pitchFamily="50" charset="-52"/>
          </a:endParaRPr>
        </a:p>
      </dgm:t>
    </dgm:pt>
    <dgm:pt modelId="{88CEACFE-B039-44B1-B5EB-53AA8B8EF9BA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как </a:t>
          </a:r>
          <a:r>
            <a:rPr lang="ru-RU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результат </a:t>
          </a:r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формирования требуемых свойств и характеристик образовательных услуг в высших учебных заведениях</a:t>
          </a:r>
        </a:p>
      </dgm:t>
    </dgm:pt>
    <dgm:pt modelId="{90ACA71D-3546-4ABE-A65B-65BA5BE1ED1B}" type="parTrans" cxnId="{6EB04BA4-69ED-4215-A0E7-D23867B20926}">
      <dgm:prSet/>
      <dgm:spPr/>
      <dgm:t>
        <a:bodyPr/>
        <a:lstStyle/>
        <a:p>
          <a:endParaRPr lang="ru-RU" sz="1400">
            <a:latin typeface="Montserrat SemiBold" panose="00000700000000000000" pitchFamily="50" charset="-52"/>
          </a:endParaRPr>
        </a:p>
      </dgm:t>
    </dgm:pt>
    <dgm:pt modelId="{CA524F38-511C-429B-8CEC-45F385BCB12E}" type="sibTrans" cxnId="{6EB04BA4-69ED-4215-A0E7-D23867B20926}">
      <dgm:prSet/>
      <dgm:spPr/>
      <dgm:t>
        <a:bodyPr/>
        <a:lstStyle/>
        <a:p>
          <a:endParaRPr lang="ru-RU" sz="1400">
            <a:latin typeface="Montserrat SemiBold" panose="00000700000000000000" pitchFamily="50" charset="-52"/>
          </a:endParaRPr>
        </a:p>
      </dgm:t>
    </dgm:pt>
    <dgm:pt modelId="{FEBF8CFD-73A7-4938-93C1-EE79DEEBC765}" type="pres">
      <dgm:prSet presAssocID="{5DBCAD17-39DD-474C-AF77-4226788293B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BAF757C-BCE4-49A4-9C36-3DA676A12EBB}" type="pres">
      <dgm:prSet presAssocID="{59D9EE73-0805-4EA1-9098-574F9D6DFF7E}" presName="hierRoot1" presStyleCnt="0">
        <dgm:presLayoutVars>
          <dgm:hierBranch val="init"/>
        </dgm:presLayoutVars>
      </dgm:prSet>
      <dgm:spPr/>
    </dgm:pt>
    <dgm:pt modelId="{1E38D7AF-5DF9-42EB-A73C-3F57344A4685}" type="pres">
      <dgm:prSet presAssocID="{59D9EE73-0805-4EA1-9098-574F9D6DFF7E}" presName="rootComposite1" presStyleCnt="0"/>
      <dgm:spPr/>
    </dgm:pt>
    <dgm:pt modelId="{6F3A929A-E7D7-4A35-91EE-4ED4E5175F38}" type="pres">
      <dgm:prSet presAssocID="{59D9EE73-0805-4EA1-9098-574F9D6DFF7E}" presName="rootText1" presStyleLbl="node0" presStyleIdx="0" presStyleCnt="1" custScaleX="182219" custScaleY="51211" custLinFactNeighborX="13245" custLinFactNeighborY="11525">
        <dgm:presLayoutVars>
          <dgm:chPref val="3"/>
        </dgm:presLayoutVars>
      </dgm:prSet>
      <dgm:spPr/>
    </dgm:pt>
    <dgm:pt modelId="{1C62ED09-8130-44C9-9ECD-9E5C7440BB5C}" type="pres">
      <dgm:prSet presAssocID="{59D9EE73-0805-4EA1-9098-574F9D6DFF7E}" presName="rootConnector1" presStyleLbl="node1" presStyleIdx="0" presStyleCnt="0"/>
      <dgm:spPr/>
    </dgm:pt>
    <dgm:pt modelId="{D49C1D9A-735D-4E0F-9BED-24077A83484E}" type="pres">
      <dgm:prSet presAssocID="{59D9EE73-0805-4EA1-9098-574F9D6DFF7E}" presName="hierChild2" presStyleCnt="0"/>
      <dgm:spPr/>
    </dgm:pt>
    <dgm:pt modelId="{7878F7A7-A06E-49A7-B605-7D9404B70E85}" type="pres">
      <dgm:prSet presAssocID="{5BC56C06-D31E-466E-89E0-DCC1B4192C35}" presName="Name37" presStyleLbl="parChTrans1D2" presStyleIdx="0" presStyleCnt="3"/>
      <dgm:spPr/>
    </dgm:pt>
    <dgm:pt modelId="{AB562E91-C594-4A94-94CF-C37FF1A271B9}" type="pres">
      <dgm:prSet presAssocID="{0C4D4974-E62F-4006-94DB-862D081868D7}" presName="hierRoot2" presStyleCnt="0">
        <dgm:presLayoutVars>
          <dgm:hierBranch val="init"/>
        </dgm:presLayoutVars>
      </dgm:prSet>
      <dgm:spPr/>
    </dgm:pt>
    <dgm:pt modelId="{8FACCF18-074C-47E5-8147-7A6AD0248F8C}" type="pres">
      <dgm:prSet presAssocID="{0C4D4974-E62F-4006-94DB-862D081868D7}" presName="rootComposite" presStyleCnt="0"/>
      <dgm:spPr/>
    </dgm:pt>
    <dgm:pt modelId="{68C8CB19-A2A5-4AC9-864D-C0EEFDF7E02D}" type="pres">
      <dgm:prSet presAssocID="{0C4D4974-E62F-4006-94DB-862D081868D7}" presName="rootText" presStyleLbl="node2" presStyleIdx="0" presStyleCnt="3" custScaleY="140913">
        <dgm:presLayoutVars>
          <dgm:chPref val="3"/>
        </dgm:presLayoutVars>
      </dgm:prSet>
      <dgm:spPr/>
    </dgm:pt>
    <dgm:pt modelId="{ABBB5763-9AB9-4C05-830D-C96385FD6CD4}" type="pres">
      <dgm:prSet presAssocID="{0C4D4974-E62F-4006-94DB-862D081868D7}" presName="rootConnector" presStyleLbl="node2" presStyleIdx="0" presStyleCnt="3"/>
      <dgm:spPr/>
    </dgm:pt>
    <dgm:pt modelId="{0DBC6CB3-F42A-40F9-9736-2461EE2CAFC9}" type="pres">
      <dgm:prSet presAssocID="{0C4D4974-E62F-4006-94DB-862D081868D7}" presName="hierChild4" presStyleCnt="0"/>
      <dgm:spPr/>
    </dgm:pt>
    <dgm:pt modelId="{9C25A0CE-A42E-4C1B-9923-B2F0E3B26007}" type="pres">
      <dgm:prSet presAssocID="{0C4D4974-E62F-4006-94DB-862D081868D7}" presName="hierChild5" presStyleCnt="0"/>
      <dgm:spPr/>
    </dgm:pt>
    <dgm:pt modelId="{FC2D2DAF-0B42-4A80-899B-17B7AA1F2894}" type="pres">
      <dgm:prSet presAssocID="{0A781C8E-1EB7-4434-AB78-A177509041C1}" presName="Name37" presStyleLbl="parChTrans1D2" presStyleIdx="1" presStyleCnt="3"/>
      <dgm:spPr/>
    </dgm:pt>
    <dgm:pt modelId="{380A5860-916F-4231-AE9D-F4DA278C813A}" type="pres">
      <dgm:prSet presAssocID="{C68F4C4B-8A6C-47EF-A78F-E2BF85BD2222}" presName="hierRoot2" presStyleCnt="0">
        <dgm:presLayoutVars>
          <dgm:hierBranch val="init"/>
        </dgm:presLayoutVars>
      </dgm:prSet>
      <dgm:spPr/>
    </dgm:pt>
    <dgm:pt modelId="{0E31DCED-2AD1-4891-9787-65ED2AE3EF97}" type="pres">
      <dgm:prSet presAssocID="{C68F4C4B-8A6C-47EF-A78F-E2BF85BD2222}" presName="rootComposite" presStyleCnt="0"/>
      <dgm:spPr/>
    </dgm:pt>
    <dgm:pt modelId="{06372D94-1E7C-4BB9-93D6-21236C5A9B0D}" type="pres">
      <dgm:prSet presAssocID="{C68F4C4B-8A6C-47EF-A78F-E2BF85BD2222}" presName="rootText" presStyleLbl="node2" presStyleIdx="1" presStyleCnt="3" custScaleY="182749" custLinFactNeighborX="13553" custLinFactNeighborY="25656">
        <dgm:presLayoutVars>
          <dgm:chPref val="3"/>
        </dgm:presLayoutVars>
      </dgm:prSet>
      <dgm:spPr/>
    </dgm:pt>
    <dgm:pt modelId="{E3A28C7C-AD89-45BC-BD62-AE66432D693B}" type="pres">
      <dgm:prSet presAssocID="{C68F4C4B-8A6C-47EF-A78F-E2BF85BD2222}" presName="rootConnector" presStyleLbl="node2" presStyleIdx="1" presStyleCnt="3"/>
      <dgm:spPr/>
    </dgm:pt>
    <dgm:pt modelId="{BC41B998-4092-4338-97F0-793AF5083C5A}" type="pres">
      <dgm:prSet presAssocID="{C68F4C4B-8A6C-47EF-A78F-E2BF85BD2222}" presName="hierChild4" presStyleCnt="0"/>
      <dgm:spPr/>
    </dgm:pt>
    <dgm:pt modelId="{81C3556F-D66C-425D-8994-758001DB5647}" type="pres">
      <dgm:prSet presAssocID="{C68F4C4B-8A6C-47EF-A78F-E2BF85BD2222}" presName="hierChild5" presStyleCnt="0"/>
      <dgm:spPr/>
    </dgm:pt>
    <dgm:pt modelId="{F93D112D-9D1F-4304-9F02-A7F281E9EF2A}" type="pres">
      <dgm:prSet presAssocID="{90ACA71D-3546-4ABE-A65B-65BA5BE1ED1B}" presName="Name37" presStyleLbl="parChTrans1D2" presStyleIdx="2" presStyleCnt="3"/>
      <dgm:spPr/>
    </dgm:pt>
    <dgm:pt modelId="{1D643B2F-23C2-4165-9D2F-F9D5D5215EAC}" type="pres">
      <dgm:prSet presAssocID="{88CEACFE-B039-44B1-B5EB-53AA8B8EF9BA}" presName="hierRoot2" presStyleCnt="0">
        <dgm:presLayoutVars>
          <dgm:hierBranch val="init"/>
        </dgm:presLayoutVars>
      </dgm:prSet>
      <dgm:spPr/>
    </dgm:pt>
    <dgm:pt modelId="{94B98FA4-82E6-4951-B023-F7E885EAD2D2}" type="pres">
      <dgm:prSet presAssocID="{88CEACFE-B039-44B1-B5EB-53AA8B8EF9BA}" presName="rootComposite" presStyleCnt="0"/>
      <dgm:spPr/>
    </dgm:pt>
    <dgm:pt modelId="{29E239E1-AEAF-42F9-BDB7-F0F8229894D4}" type="pres">
      <dgm:prSet presAssocID="{88CEACFE-B039-44B1-B5EB-53AA8B8EF9BA}" presName="rootText" presStyleLbl="node2" presStyleIdx="2" presStyleCnt="3" custScaleY="145567">
        <dgm:presLayoutVars>
          <dgm:chPref val="3"/>
        </dgm:presLayoutVars>
      </dgm:prSet>
      <dgm:spPr/>
    </dgm:pt>
    <dgm:pt modelId="{8B582D45-D3BE-4A8E-A5E8-2F3865634962}" type="pres">
      <dgm:prSet presAssocID="{88CEACFE-B039-44B1-B5EB-53AA8B8EF9BA}" presName="rootConnector" presStyleLbl="node2" presStyleIdx="2" presStyleCnt="3"/>
      <dgm:spPr/>
    </dgm:pt>
    <dgm:pt modelId="{FC3C7D8C-31BD-4DD6-99CC-CEA62A5E43C6}" type="pres">
      <dgm:prSet presAssocID="{88CEACFE-B039-44B1-B5EB-53AA8B8EF9BA}" presName="hierChild4" presStyleCnt="0"/>
      <dgm:spPr/>
    </dgm:pt>
    <dgm:pt modelId="{D4FDF7E5-BAC9-482F-B236-725804C227FD}" type="pres">
      <dgm:prSet presAssocID="{88CEACFE-B039-44B1-B5EB-53AA8B8EF9BA}" presName="hierChild5" presStyleCnt="0"/>
      <dgm:spPr/>
    </dgm:pt>
    <dgm:pt modelId="{EBCA03FE-7C12-43B9-916C-F22C166433DD}" type="pres">
      <dgm:prSet presAssocID="{59D9EE73-0805-4EA1-9098-574F9D6DFF7E}" presName="hierChild3" presStyleCnt="0"/>
      <dgm:spPr/>
    </dgm:pt>
  </dgm:ptLst>
  <dgm:cxnLst>
    <dgm:cxn modelId="{D34D2A11-B0C2-4551-929A-85425C3D1298}" type="presOf" srcId="{0C4D4974-E62F-4006-94DB-862D081868D7}" destId="{ABBB5763-9AB9-4C05-830D-C96385FD6CD4}" srcOrd="1" destOrd="0" presId="urn:microsoft.com/office/officeart/2005/8/layout/orgChart1"/>
    <dgm:cxn modelId="{7876941B-FDC1-429B-8F76-EA59581F5BE5}" type="presOf" srcId="{59D9EE73-0805-4EA1-9098-574F9D6DFF7E}" destId="{6F3A929A-E7D7-4A35-91EE-4ED4E5175F38}" srcOrd="0" destOrd="0" presId="urn:microsoft.com/office/officeart/2005/8/layout/orgChart1"/>
    <dgm:cxn modelId="{6E1BC822-B7C7-4E42-9CC2-A4D24D9CE1C3}" type="presOf" srcId="{0C4D4974-E62F-4006-94DB-862D081868D7}" destId="{68C8CB19-A2A5-4AC9-864D-C0EEFDF7E02D}" srcOrd="0" destOrd="0" presId="urn:microsoft.com/office/officeart/2005/8/layout/orgChart1"/>
    <dgm:cxn modelId="{575EA423-C136-4EA1-8B69-BED03679EEDB}" type="presOf" srcId="{90ACA71D-3546-4ABE-A65B-65BA5BE1ED1B}" destId="{F93D112D-9D1F-4304-9F02-A7F281E9EF2A}" srcOrd="0" destOrd="0" presId="urn:microsoft.com/office/officeart/2005/8/layout/orgChart1"/>
    <dgm:cxn modelId="{AB766E5B-6FF5-4C95-918B-56930F8E9214}" type="presOf" srcId="{C68F4C4B-8A6C-47EF-A78F-E2BF85BD2222}" destId="{E3A28C7C-AD89-45BC-BD62-AE66432D693B}" srcOrd="1" destOrd="0" presId="urn:microsoft.com/office/officeart/2005/8/layout/orgChart1"/>
    <dgm:cxn modelId="{68694F5C-8AC2-4AC0-86B1-FC447543F38A}" srcId="{5DBCAD17-39DD-474C-AF77-4226788293B7}" destId="{59D9EE73-0805-4EA1-9098-574F9D6DFF7E}" srcOrd="0" destOrd="0" parTransId="{E26437C4-24EA-4198-950D-7B2FF5E097F0}" sibTransId="{AC60B6FE-C62E-4C9C-8348-B3EFD12E3F54}"/>
    <dgm:cxn modelId="{AB9ACC61-E579-42B2-A5F6-CF4B4B6E39F4}" type="presOf" srcId="{59D9EE73-0805-4EA1-9098-574F9D6DFF7E}" destId="{1C62ED09-8130-44C9-9ECD-9E5C7440BB5C}" srcOrd="1" destOrd="0" presId="urn:microsoft.com/office/officeart/2005/8/layout/orgChart1"/>
    <dgm:cxn modelId="{D8D27859-2BC7-41E9-A921-A10BEF70A365}" type="presOf" srcId="{5DBCAD17-39DD-474C-AF77-4226788293B7}" destId="{FEBF8CFD-73A7-4938-93C1-EE79DEEBC765}" srcOrd="0" destOrd="0" presId="urn:microsoft.com/office/officeart/2005/8/layout/orgChart1"/>
    <dgm:cxn modelId="{95AE2582-2215-46D0-9D06-DC2E464872C0}" type="presOf" srcId="{88CEACFE-B039-44B1-B5EB-53AA8B8EF9BA}" destId="{29E239E1-AEAF-42F9-BDB7-F0F8229894D4}" srcOrd="0" destOrd="0" presId="urn:microsoft.com/office/officeart/2005/8/layout/orgChart1"/>
    <dgm:cxn modelId="{62474686-1FAB-4D9B-951F-328ACBF9C982}" type="presOf" srcId="{5BC56C06-D31E-466E-89E0-DCC1B4192C35}" destId="{7878F7A7-A06E-49A7-B605-7D9404B70E85}" srcOrd="0" destOrd="0" presId="urn:microsoft.com/office/officeart/2005/8/layout/orgChart1"/>
    <dgm:cxn modelId="{89ABD38A-1E75-4F3D-9482-D4ACBAE0B367}" srcId="{59D9EE73-0805-4EA1-9098-574F9D6DFF7E}" destId="{C68F4C4B-8A6C-47EF-A78F-E2BF85BD2222}" srcOrd="1" destOrd="0" parTransId="{0A781C8E-1EB7-4434-AB78-A177509041C1}" sibTransId="{0394B79E-AC2F-4127-9651-506EC83CB8E7}"/>
    <dgm:cxn modelId="{C78BEE94-4136-4BCD-8A17-D07421AFD380}" type="presOf" srcId="{C68F4C4B-8A6C-47EF-A78F-E2BF85BD2222}" destId="{06372D94-1E7C-4BB9-93D6-21236C5A9B0D}" srcOrd="0" destOrd="0" presId="urn:microsoft.com/office/officeart/2005/8/layout/orgChart1"/>
    <dgm:cxn modelId="{6EB04BA4-69ED-4215-A0E7-D23867B20926}" srcId="{59D9EE73-0805-4EA1-9098-574F9D6DFF7E}" destId="{88CEACFE-B039-44B1-B5EB-53AA8B8EF9BA}" srcOrd="2" destOrd="0" parTransId="{90ACA71D-3546-4ABE-A65B-65BA5BE1ED1B}" sibTransId="{CA524F38-511C-429B-8CEC-45F385BCB12E}"/>
    <dgm:cxn modelId="{C5B293C2-D3E5-4514-B48B-ED5AF1284966}" type="presOf" srcId="{0A781C8E-1EB7-4434-AB78-A177509041C1}" destId="{FC2D2DAF-0B42-4A80-899B-17B7AA1F2894}" srcOrd="0" destOrd="0" presId="urn:microsoft.com/office/officeart/2005/8/layout/orgChart1"/>
    <dgm:cxn modelId="{AE0A90EB-9F39-4FB3-97EB-CFF7D160E711}" type="presOf" srcId="{88CEACFE-B039-44B1-B5EB-53AA8B8EF9BA}" destId="{8B582D45-D3BE-4A8E-A5E8-2F3865634962}" srcOrd="1" destOrd="0" presId="urn:microsoft.com/office/officeart/2005/8/layout/orgChart1"/>
    <dgm:cxn modelId="{9B9F77FA-66E8-42D7-B2B9-540343BA3CAD}" srcId="{59D9EE73-0805-4EA1-9098-574F9D6DFF7E}" destId="{0C4D4974-E62F-4006-94DB-862D081868D7}" srcOrd="0" destOrd="0" parTransId="{5BC56C06-D31E-466E-89E0-DCC1B4192C35}" sibTransId="{483AC3FE-4E64-4F24-9C31-D883DB67A772}"/>
    <dgm:cxn modelId="{614780CA-D286-4589-B437-B4688406CF34}" type="presParOf" srcId="{FEBF8CFD-73A7-4938-93C1-EE79DEEBC765}" destId="{CBAF757C-BCE4-49A4-9C36-3DA676A12EBB}" srcOrd="0" destOrd="0" presId="urn:microsoft.com/office/officeart/2005/8/layout/orgChart1"/>
    <dgm:cxn modelId="{278591B8-0A76-41F2-924D-B3AEA71D05A7}" type="presParOf" srcId="{CBAF757C-BCE4-49A4-9C36-3DA676A12EBB}" destId="{1E38D7AF-5DF9-42EB-A73C-3F57344A4685}" srcOrd="0" destOrd="0" presId="urn:microsoft.com/office/officeart/2005/8/layout/orgChart1"/>
    <dgm:cxn modelId="{A433D07C-17FC-4B50-864E-5B4DD81FE5BA}" type="presParOf" srcId="{1E38D7AF-5DF9-42EB-A73C-3F57344A4685}" destId="{6F3A929A-E7D7-4A35-91EE-4ED4E5175F38}" srcOrd="0" destOrd="0" presId="urn:microsoft.com/office/officeart/2005/8/layout/orgChart1"/>
    <dgm:cxn modelId="{6C8F40D7-2818-4489-80C1-1074CE0543DE}" type="presParOf" srcId="{1E38D7AF-5DF9-42EB-A73C-3F57344A4685}" destId="{1C62ED09-8130-44C9-9ECD-9E5C7440BB5C}" srcOrd="1" destOrd="0" presId="urn:microsoft.com/office/officeart/2005/8/layout/orgChart1"/>
    <dgm:cxn modelId="{98129F83-BEFD-43DC-8EF0-F286B47748BB}" type="presParOf" srcId="{CBAF757C-BCE4-49A4-9C36-3DA676A12EBB}" destId="{D49C1D9A-735D-4E0F-9BED-24077A83484E}" srcOrd="1" destOrd="0" presId="urn:microsoft.com/office/officeart/2005/8/layout/orgChart1"/>
    <dgm:cxn modelId="{F4BD8319-608B-4371-B95D-B29BCCA410B4}" type="presParOf" srcId="{D49C1D9A-735D-4E0F-9BED-24077A83484E}" destId="{7878F7A7-A06E-49A7-B605-7D9404B70E85}" srcOrd="0" destOrd="0" presId="urn:microsoft.com/office/officeart/2005/8/layout/orgChart1"/>
    <dgm:cxn modelId="{7D0BAB90-834A-4F10-8076-866E4C33F568}" type="presParOf" srcId="{D49C1D9A-735D-4E0F-9BED-24077A83484E}" destId="{AB562E91-C594-4A94-94CF-C37FF1A271B9}" srcOrd="1" destOrd="0" presId="urn:microsoft.com/office/officeart/2005/8/layout/orgChart1"/>
    <dgm:cxn modelId="{62694830-1DB0-4E47-B066-417EFA17FC59}" type="presParOf" srcId="{AB562E91-C594-4A94-94CF-C37FF1A271B9}" destId="{8FACCF18-074C-47E5-8147-7A6AD0248F8C}" srcOrd="0" destOrd="0" presId="urn:microsoft.com/office/officeart/2005/8/layout/orgChart1"/>
    <dgm:cxn modelId="{D793E6AF-4C09-4F68-B225-C1803111DC96}" type="presParOf" srcId="{8FACCF18-074C-47E5-8147-7A6AD0248F8C}" destId="{68C8CB19-A2A5-4AC9-864D-C0EEFDF7E02D}" srcOrd="0" destOrd="0" presId="urn:microsoft.com/office/officeart/2005/8/layout/orgChart1"/>
    <dgm:cxn modelId="{A1177FD8-6102-47EB-B1A9-85CFB2C880EC}" type="presParOf" srcId="{8FACCF18-074C-47E5-8147-7A6AD0248F8C}" destId="{ABBB5763-9AB9-4C05-830D-C96385FD6CD4}" srcOrd="1" destOrd="0" presId="urn:microsoft.com/office/officeart/2005/8/layout/orgChart1"/>
    <dgm:cxn modelId="{0B4E688F-19DB-4745-AA44-1FAA6DA797B0}" type="presParOf" srcId="{AB562E91-C594-4A94-94CF-C37FF1A271B9}" destId="{0DBC6CB3-F42A-40F9-9736-2461EE2CAFC9}" srcOrd="1" destOrd="0" presId="urn:microsoft.com/office/officeart/2005/8/layout/orgChart1"/>
    <dgm:cxn modelId="{BE0D69FB-4EDE-4B09-8050-C3BF675F5EED}" type="presParOf" srcId="{AB562E91-C594-4A94-94CF-C37FF1A271B9}" destId="{9C25A0CE-A42E-4C1B-9923-B2F0E3B26007}" srcOrd="2" destOrd="0" presId="urn:microsoft.com/office/officeart/2005/8/layout/orgChart1"/>
    <dgm:cxn modelId="{FE99829F-15F7-445F-860E-70C00087C19B}" type="presParOf" srcId="{D49C1D9A-735D-4E0F-9BED-24077A83484E}" destId="{FC2D2DAF-0B42-4A80-899B-17B7AA1F2894}" srcOrd="2" destOrd="0" presId="urn:microsoft.com/office/officeart/2005/8/layout/orgChart1"/>
    <dgm:cxn modelId="{F25E0A08-1780-44B1-A361-5C9D993B0DE9}" type="presParOf" srcId="{D49C1D9A-735D-4E0F-9BED-24077A83484E}" destId="{380A5860-916F-4231-AE9D-F4DA278C813A}" srcOrd="3" destOrd="0" presId="urn:microsoft.com/office/officeart/2005/8/layout/orgChart1"/>
    <dgm:cxn modelId="{506CB9AA-74A0-4542-9363-006203F43532}" type="presParOf" srcId="{380A5860-916F-4231-AE9D-F4DA278C813A}" destId="{0E31DCED-2AD1-4891-9787-65ED2AE3EF97}" srcOrd="0" destOrd="0" presId="urn:microsoft.com/office/officeart/2005/8/layout/orgChart1"/>
    <dgm:cxn modelId="{5018C581-2660-48AF-8FA6-AFDC8515C79A}" type="presParOf" srcId="{0E31DCED-2AD1-4891-9787-65ED2AE3EF97}" destId="{06372D94-1E7C-4BB9-93D6-21236C5A9B0D}" srcOrd="0" destOrd="0" presId="urn:microsoft.com/office/officeart/2005/8/layout/orgChart1"/>
    <dgm:cxn modelId="{D841F158-72F4-4EE1-A866-7A7F034BA3E7}" type="presParOf" srcId="{0E31DCED-2AD1-4891-9787-65ED2AE3EF97}" destId="{E3A28C7C-AD89-45BC-BD62-AE66432D693B}" srcOrd="1" destOrd="0" presId="urn:microsoft.com/office/officeart/2005/8/layout/orgChart1"/>
    <dgm:cxn modelId="{C724DDF9-92A7-4851-A635-AD531B508EA7}" type="presParOf" srcId="{380A5860-916F-4231-AE9D-F4DA278C813A}" destId="{BC41B998-4092-4338-97F0-793AF5083C5A}" srcOrd="1" destOrd="0" presId="urn:microsoft.com/office/officeart/2005/8/layout/orgChart1"/>
    <dgm:cxn modelId="{F448DE75-DBBB-4234-B6FE-551D2190CBA9}" type="presParOf" srcId="{380A5860-916F-4231-AE9D-F4DA278C813A}" destId="{81C3556F-D66C-425D-8994-758001DB5647}" srcOrd="2" destOrd="0" presId="urn:microsoft.com/office/officeart/2005/8/layout/orgChart1"/>
    <dgm:cxn modelId="{DAA30BFD-7990-42CC-B207-3AD623E498F4}" type="presParOf" srcId="{D49C1D9A-735D-4E0F-9BED-24077A83484E}" destId="{F93D112D-9D1F-4304-9F02-A7F281E9EF2A}" srcOrd="4" destOrd="0" presId="urn:microsoft.com/office/officeart/2005/8/layout/orgChart1"/>
    <dgm:cxn modelId="{EA855D4C-D8DD-4441-9C00-BEBC725FF126}" type="presParOf" srcId="{D49C1D9A-735D-4E0F-9BED-24077A83484E}" destId="{1D643B2F-23C2-4165-9D2F-F9D5D5215EAC}" srcOrd="5" destOrd="0" presId="urn:microsoft.com/office/officeart/2005/8/layout/orgChart1"/>
    <dgm:cxn modelId="{46029268-E696-4D96-A62F-075FCD182B06}" type="presParOf" srcId="{1D643B2F-23C2-4165-9D2F-F9D5D5215EAC}" destId="{94B98FA4-82E6-4951-B023-F7E885EAD2D2}" srcOrd="0" destOrd="0" presId="urn:microsoft.com/office/officeart/2005/8/layout/orgChart1"/>
    <dgm:cxn modelId="{F414F547-DFF7-4E05-A480-1D0B6474D7FE}" type="presParOf" srcId="{94B98FA4-82E6-4951-B023-F7E885EAD2D2}" destId="{29E239E1-AEAF-42F9-BDB7-F0F8229894D4}" srcOrd="0" destOrd="0" presId="urn:microsoft.com/office/officeart/2005/8/layout/orgChart1"/>
    <dgm:cxn modelId="{EE161671-2A70-46D9-B38F-053A24AF9747}" type="presParOf" srcId="{94B98FA4-82E6-4951-B023-F7E885EAD2D2}" destId="{8B582D45-D3BE-4A8E-A5E8-2F3865634962}" srcOrd="1" destOrd="0" presId="urn:microsoft.com/office/officeart/2005/8/layout/orgChart1"/>
    <dgm:cxn modelId="{72060267-2E22-4C7C-A5F3-F6027446EFD3}" type="presParOf" srcId="{1D643B2F-23C2-4165-9D2F-F9D5D5215EAC}" destId="{FC3C7D8C-31BD-4DD6-99CC-CEA62A5E43C6}" srcOrd="1" destOrd="0" presId="urn:microsoft.com/office/officeart/2005/8/layout/orgChart1"/>
    <dgm:cxn modelId="{B9F7F627-D831-47FD-8D3F-AEE18780E4F9}" type="presParOf" srcId="{1D643B2F-23C2-4165-9D2F-F9D5D5215EAC}" destId="{D4FDF7E5-BAC9-482F-B236-725804C227FD}" srcOrd="2" destOrd="0" presId="urn:microsoft.com/office/officeart/2005/8/layout/orgChart1"/>
    <dgm:cxn modelId="{BF762670-1127-45F3-8A0A-088309970EF1}" type="presParOf" srcId="{CBAF757C-BCE4-49A4-9C36-3DA676A12EBB}" destId="{EBCA03FE-7C12-43B9-916C-F22C166433D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C7A846-49C9-47BE-9E14-CA88B53B170D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23D95F4-A345-4672-AEF8-8EBC0105982C}">
      <dgm:prSet phldrT="[Текст]" custT="1"/>
      <dgm:spPr/>
      <dgm:t>
        <a:bodyPr/>
        <a:lstStyle/>
        <a:p>
          <a:r>
            <a:rPr lang="ru-RU" sz="2400" dirty="0">
              <a:latin typeface="Montserrat SemiBold" panose="00000700000000000000" pitchFamily="50" charset="-52"/>
            </a:rPr>
            <a:t>1</a:t>
          </a:r>
        </a:p>
      </dgm:t>
    </dgm:pt>
    <dgm:pt modelId="{3AB25570-241D-4BCE-89CD-918E0B8E387D}" type="parTrans" cxnId="{B2E57F8A-F4BE-4B44-8455-4AEBC5099E13}">
      <dgm:prSet/>
      <dgm:spPr/>
      <dgm:t>
        <a:bodyPr/>
        <a:lstStyle/>
        <a:p>
          <a:endParaRPr lang="ru-RU" sz="1400">
            <a:latin typeface="Montserrat SemiBold" panose="00000700000000000000" pitchFamily="50" charset="-52"/>
          </a:endParaRPr>
        </a:p>
      </dgm:t>
    </dgm:pt>
    <dgm:pt modelId="{58A6945A-946E-4EBE-934B-3C7C573F814D}" type="sibTrans" cxnId="{B2E57F8A-F4BE-4B44-8455-4AEBC5099E13}">
      <dgm:prSet/>
      <dgm:spPr/>
      <dgm:t>
        <a:bodyPr/>
        <a:lstStyle/>
        <a:p>
          <a:endParaRPr lang="ru-RU" sz="1400">
            <a:latin typeface="Montserrat SemiBold" panose="00000700000000000000" pitchFamily="50" charset="-52"/>
          </a:endParaRPr>
        </a:p>
      </dgm:t>
    </dgm:pt>
    <dgm:pt modelId="{3D9E1ACA-8737-4234-BBC2-1C03F6D0902E}">
      <dgm:prSet phldrT="[Текст]" custT="1"/>
      <dgm:spPr/>
      <dgm:t>
        <a:bodyPr/>
        <a:lstStyle/>
        <a:p>
          <a:endParaRPr lang="ru-RU" sz="1400" dirty="0">
            <a:solidFill>
              <a:srgbClr val="002060"/>
            </a:solidFill>
            <a:latin typeface="Montserrat SemiBold" panose="00000700000000000000" pitchFamily="50" charset="-52"/>
          </a:endParaRPr>
        </a:p>
      </dgm:t>
    </dgm:pt>
    <dgm:pt modelId="{407E2534-F47A-4A5A-ABFC-8533FB6E1882}" type="parTrans" cxnId="{99EBF37C-B175-4F4F-A9F8-07FA902D0822}">
      <dgm:prSet/>
      <dgm:spPr/>
      <dgm:t>
        <a:bodyPr/>
        <a:lstStyle/>
        <a:p>
          <a:endParaRPr lang="ru-RU" sz="1400">
            <a:latin typeface="Montserrat SemiBold" panose="00000700000000000000" pitchFamily="50" charset="-52"/>
          </a:endParaRPr>
        </a:p>
      </dgm:t>
    </dgm:pt>
    <dgm:pt modelId="{ACD70831-B790-4872-98D8-04A771972817}" type="sibTrans" cxnId="{99EBF37C-B175-4F4F-A9F8-07FA902D0822}">
      <dgm:prSet/>
      <dgm:spPr/>
      <dgm:t>
        <a:bodyPr/>
        <a:lstStyle/>
        <a:p>
          <a:endParaRPr lang="ru-RU" sz="1400">
            <a:latin typeface="Montserrat SemiBold" panose="00000700000000000000" pitchFamily="50" charset="-52"/>
          </a:endParaRPr>
        </a:p>
      </dgm:t>
    </dgm:pt>
    <dgm:pt modelId="{C7613CA8-BCD2-499D-826C-EA84C9C6F4EC}">
      <dgm:prSet phldrT="[Текст]" custT="1"/>
      <dgm:spPr/>
      <dgm:t>
        <a:bodyPr/>
        <a:lstStyle/>
        <a:p>
          <a:r>
            <a:rPr lang="ru-RU" sz="2400" dirty="0">
              <a:latin typeface="Montserrat SemiBold" panose="00000700000000000000" pitchFamily="50" charset="-52"/>
            </a:rPr>
            <a:t>2</a:t>
          </a:r>
          <a:endParaRPr lang="ru-RU" sz="1400" dirty="0">
            <a:latin typeface="Montserrat SemiBold" panose="00000700000000000000" pitchFamily="50" charset="-52"/>
          </a:endParaRPr>
        </a:p>
      </dgm:t>
    </dgm:pt>
    <dgm:pt modelId="{3A890E35-D401-4D3A-9297-C70036E4D85A}" type="parTrans" cxnId="{CD0ADD0E-CCE2-42DA-A84B-F3B436AD41DF}">
      <dgm:prSet/>
      <dgm:spPr/>
      <dgm:t>
        <a:bodyPr/>
        <a:lstStyle/>
        <a:p>
          <a:endParaRPr lang="ru-RU" sz="1400">
            <a:latin typeface="Montserrat SemiBold" panose="00000700000000000000" pitchFamily="50" charset="-52"/>
          </a:endParaRPr>
        </a:p>
      </dgm:t>
    </dgm:pt>
    <dgm:pt modelId="{9957BAA0-06BE-49EB-8D5D-A1BD71E769CE}" type="sibTrans" cxnId="{CD0ADD0E-CCE2-42DA-A84B-F3B436AD41DF}">
      <dgm:prSet/>
      <dgm:spPr/>
      <dgm:t>
        <a:bodyPr/>
        <a:lstStyle/>
        <a:p>
          <a:endParaRPr lang="ru-RU" sz="1400">
            <a:latin typeface="Montserrat SemiBold" panose="00000700000000000000" pitchFamily="50" charset="-52"/>
          </a:endParaRPr>
        </a:p>
      </dgm:t>
    </dgm:pt>
    <dgm:pt modelId="{FB8EE804-DE60-4199-883A-B459B0B8AD4D}">
      <dgm:prSet phldrT="[Текст]" custT="1"/>
      <dgm:spPr/>
      <dgm:t>
        <a:bodyPr/>
        <a:lstStyle/>
        <a:p>
          <a:endParaRPr lang="ru-RU" sz="1400" dirty="0">
            <a:solidFill>
              <a:srgbClr val="002060"/>
            </a:solidFill>
            <a:latin typeface="Montserrat SemiBold" panose="00000700000000000000" pitchFamily="50" charset="-52"/>
          </a:endParaRPr>
        </a:p>
      </dgm:t>
    </dgm:pt>
    <dgm:pt modelId="{A4BC947C-796F-4C1C-B507-DB10D893B539}" type="parTrans" cxnId="{B075CFAD-43E3-4712-BE1A-A546CD310E0E}">
      <dgm:prSet/>
      <dgm:spPr/>
      <dgm:t>
        <a:bodyPr/>
        <a:lstStyle/>
        <a:p>
          <a:endParaRPr lang="ru-RU" sz="1400">
            <a:latin typeface="Montserrat SemiBold" panose="00000700000000000000" pitchFamily="50" charset="-52"/>
          </a:endParaRPr>
        </a:p>
      </dgm:t>
    </dgm:pt>
    <dgm:pt modelId="{3417C82C-3FA4-4812-B446-AB0400B38730}" type="sibTrans" cxnId="{B075CFAD-43E3-4712-BE1A-A546CD310E0E}">
      <dgm:prSet/>
      <dgm:spPr/>
      <dgm:t>
        <a:bodyPr/>
        <a:lstStyle/>
        <a:p>
          <a:endParaRPr lang="ru-RU" sz="1400">
            <a:latin typeface="Montserrat SemiBold" panose="00000700000000000000" pitchFamily="50" charset="-52"/>
          </a:endParaRPr>
        </a:p>
      </dgm:t>
    </dgm:pt>
    <dgm:pt modelId="{96573FF8-DA93-48A9-B119-D5030FC96697}">
      <dgm:prSet phldrT="[Текст]" custT="1"/>
      <dgm:spPr/>
      <dgm:t>
        <a:bodyPr/>
        <a:lstStyle/>
        <a:p>
          <a:r>
            <a:rPr lang="ru-RU" sz="2400" dirty="0">
              <a:latin typeface="Montserrat SemiBold" panose="00000700000000000000" pitchFamily="50" charset="-52"/>
            </a:rPr>
            <a:t>3</a:t>
          </a:r>
        </a:p>
      </dgm:t>
    </dgm:pt>
    <dgm:pt modelId="{64E469C2-9719-4A27-80B6-38B522750B4D}" type="parTrans" cxnId="{DDC72590-1AE4-4DE0-9F40-DAF26B93DC27}">
      <dgm:prSet/>
      <dgm:spPr/>
      <dgm:t>
        <a:bodyPr/>
        <a:lstStyle/>
        <a:p>
          <a:endParaRPr lang="ru-RU" sz="1400">
            <a:latin typeface="Montserrat SemiBold" panose="00000700000000000000" pitchFamily="50" charset="-52"/>
          </a:endParaRPr>
        </a:p>
      </dgm:t>
    </dgm:pt>
    <dgm:pt modelId="{2DD8F022-0D41-4639-9CB6-04E248FCE8B5}" type="sibTrans" cxnId="{DDC72590-1AE4-4DE0-9F40-DAF26B93DC27}">
      <dgm:prSet/>
      <dgm:spPr/>
      <dgm:t>
        <a:bodyPr/>
        <a:lstStyle/>
        <a:p>
          <a:endParaRPr lang="ru-RU" sz="1400">
            <a:latin typeface="Montserrat SemiBold" panose="00000700000000000000" pitchFamily="50" charset="-52"/>
          </a:endParaRPr>
        </a:p>
      </dgm:t>
    </dgm:pt>
    <dgm:pt modelId="{79FB2D0A-0803-42F5-8903-5139E631F8A3}">
      <dgm:prSet phldrT="[Текст]" custT="1"/>
      <dgm:spPr/>
      <dgm:t>
        <a:bodyPr/>
        <a:lstStyle/>
        <a:p>
          <a:endParaRPr lang="ru-RU" sz="1400" dirty="0">
            <a:solidFill>
              <a:srgbClr val="002060"/>
            </a:solidFill>
            <a:latin typeface="Montserrat SemiBold" panose="00000700000000000000" pitchFamily="50" charset="-52"/>
          </a:endParaRPr>
        </a:p>
      </dgm:t>
    </dgm:pt>
    <dgm:pt modelId="{94DE2CED-7E9C-4C1D-B668-71B17985FE2F}" type="parTrans" cxnId="{F9EB48C7-0F10-4885-9CC6-4ECD65DEAF4F}">
      <dgm:prSet/>
      <dgm:spPr/>
      <dgm:t>
        <a:bodyPr/>
        <a:lstStyle/>
        <a:p>
          <a:endParaRPr lang="ru-RU" sz="1400">
            <a:latin typeface="Montserrat SemiBold" panose="00000700000000000000" pitchFamily="50" charset="-52"/>
          </a:endParaRPr>
        </a:p>
      </dgm:t>
    </dgm:pt>
    <dgm:pt modelId="{6802E5E6-53AC-4A2B-87AB-7BF4BE8FC223}" type="sibTrans" cxnId="{F9EB48C7-0F10-4885-9CC6-4ECD65DEAF4F}">
      <dgm:prSet/>
      <dgm:spPr/>
      <dgm:t>
        <a:bodyPr/>
        <a:lstStyle/>
        <a:p>
          <a:endParaRPr lang="ru-RU" sz="1400">
            <a:latin typeface="Montserrat SemiBold" panose="00000700000000000000" pitchFamily="50" charset="-52"/>
          </a:endParaRPr>
        </a:p>
      </dgm:t>
    </dgm:pt>
    <dgm:pt modelId="{A1029DB6-31C7-4A0E-B6F1-C41258BE54FF}">
      <dgm:prSet phldrT="[Текст]" custT="1"/>
      <dgm:spPr/>
      <dgm:t>
        <a:bodyPr/>
        <a:lstStyle/>
        <a:p>
          <a:endParaRPr lang="ru-RU" sz="1400" dirty="0">
            <a:solidFill>
              <a:srgbClr val="002060"/>
            </a:solidFill>
            <a:latin typeface="Montserrat SemiBold" panose="00000700000000000000" pitchFamily="50" charset="-52"/>
          </a:endParaRPr>
        </a:p>
      </dgm:t>
    </dgm:pt>
    <dgm:pt modelId="{A2AD3BE2-DE80-4673-A3C1-B0A459F0323D}" type="parTrans" cxnId="{00871D57-887E-4C7D-B35F-48D400B130D5}">
      <dgm:prSet/>
      <dgm:spPr/>
      <dgm:t>
        <a:bodyPr/>
        <a:lstStyle/>
        <a:p>
          <a:endParaRPr lang="ru-RU" sz="1400">
            <a:latin typeface="Montserrat SemiBold" panose="00000700000000000000" pitchFamily="50" charset="-52"/>
          </a:endParaRPr>
        </a:p>
      </dgm:t>
    </dgm:pt>
    <dgm:pt modelId="{276BCE97-7623-4D80-B77D-44EE74E6385E}" type="sibTrans" cxnId="{00871D57-887E-4C7D-B35F-48D400B130D5}">
      <dgm:prSet/>
      <dgm:spPr/>
      <dgm:t>
        <a:bodyPr/>
        <a:lstStyle/>
        <a:p>
          <a:endParaRPr lang="ru-RU" sz="1400">
            <a:latin typeface="Montserrat SemiBold" panose="00000700000000000000" pitchFamily="50" charset="-52"/>
          </a:endParaRPr>
        </a:p>
      </dgm:t>
    </dgm:pt>
    <dgm:pt modelId="{820800CE-ABE2-4F37-A0EC-414A7718FBAD}">
      <dgm:prSet phldrT="[Текст]" custT="1"/>
      <dgm:spPr/>
      <dgm:t>
        <a:bodyPr/>
        <a:lstStyle/>
        <a:p>
          <a:r>
            <a:rPr lang="ru-RU" sz="2400" dirty="0">
              <a:latin typeface="Montserrat SemiBold" panose="00000700000000000000" pitchFamily="50" charset="-52"/>
            </a:rPr>
            <a:t>4</a:t>
          </a:r>
        </a:p>
      </dgm:t>
    </dgm:pt>
    <dgm:pt modelId="{35184B63-D183-4660-84CF-F10FFAF40264}" type="parTrans" cxnId="{8A7AE860-0472-486D-A9B8-6E188AE8DFA5}">
      <dgm:prSet/>
      <dgm:spPr/>
      <dgm:t>
        <a:bodyPr/>
        <a:lstStyle/>
        <a:p>
          <a:endParaRPr lang="ru-RU" sz="1400">
            <a:latin typeface="Montserrat SemiBold" panose="00000700000000000000" pitchFamily="50" charset="-52"/>
          </a:endParaRPr>
        </a:p>
      </dgm:t>
    </dgm:pt>
    <dgm:pt modelId="{038E03A3-AAEC-400D-88A5-82C8912C5BF0}" type="sibTrans" cxnId="{8A7AE860-0472-486D-A9B8-6E188AE8DFA5}">
      <dgm:prSet/>
      <dgm:spPr/>
      <dgm:t>
        <a:bodyPr/>
        <a:lstStyle/>
        <a:p>
          <a:endParaRPr lang="ru-RU" sz="1400">
            <a:latin typeface="Montserrat SemiBold" panose="00000700000000000000" pitchFamily="50" charset="-52"/>
          </a:endParaRPr>
        </a:p>
      </dgm:t>
    </dgm:pt>
    <dgm:pt modelId="{97AB5359-E63A-470B-9F10-5A83A2CA1470}">
      <dgm:prSet phldrT="[Текст]" custT="1"/>
      <dgm:spPr/>
      <dgm:t>
        <a:bodyPr/>
        <a:lstStyle/>
        <a:p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Качество как конкретные показатели, которые отражают желаемые ресурсы (</a:t>
          </a:r>
          <a:r>
            <a:rPr lang="ru-RU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Barker</a:t>
          </a: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; </a:t>
          </a:r>
          <a:r>
            <a:rPr lang="ru-RU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Cheng</a:t>
          </a: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&amp; </a:t>
          </a:r>
          <a:r>
            <a:rPr lang="ru-RU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Tam</a:t>
          </a: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ru-RU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Лагросен</a:t>
          </a: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, Сейед-Хашеми и </a:t>
          </a:r>
          <a:r>
            <a:rPr lang="ru-RU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Лейтнер</a:t>
          </a: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и др. )</a:t>
          </a:r>
          <a:endParaRPr lang="ru-RU" sz="2800" dirty="0">
            <a:solidFill>
              <a:srgbClr val="002060"/>
            </a:solidFill>
            <a:latin typeface="Montserrat SemiBold" panose="00000700000000000000" pitchFamily="50" charset="-52"/>
          </a:endParaRPr>
        </a:p>
      </dgm:t>
    </dgm:pt>
    <dgm:pt modelId="{BDDF9735-C9F2-4053-A232-E5B1CC0CACBB}" type="parTrans" cxnId="{199A6B0C-26AF-4800-82B6-73BAD7F588B0}">
      <dgm:prSet/>
      <dgm:spPr/>
      <dgm:t>
        <a:bodyPr/>
        <a:lstStyle/>
        <a:p>
          <a:endParaRPr lang="ru-RU" sz="1400">
            <a:latin typeface="Montserrat SemiBold" panose="00000700000000000000" pitchFamily="50" charset="-52"/>
          </a:endParaRPr>
        </a:p>
      </dgm:t>
    </dgm:pt>
    <dgm:pt modelId="{E713709B-51BA-4F93-84E8-B2E19A24ED45}" type="sibTrans" cxnId="{199A6B0C-26AF-4800-82B6-73BAD7F588B0}">
      <dgm:prSet/>
      <dgm:spPr/>
      <dgm:t>
        <a:bodyPr/>
        <a:lstStyle/>
        <a:p>
          <a:endParaRPr lang="ru-RU" sz="1400">
            <a:latin typeface="Montserrat SemiBold" panose="00000700000000000000" pitchFamily="50" charset="-52"/>
          </a:endParaRPr>
        </a:p>
      </dgm:t>
    </dgm:pt>
    <dgm:pt modelId="{BA929C66-B8CB-4725-B66E-5D17FE8AA1F4}">
      <dgm:prSet phldrT="[Текст]" custT="1"/>
      <dgm:spPr/>
      <dgm:t>
        <a:bodyPr/>
        <a:lstStyle/>
        <a:p>
          <a:r>
            <a:rPr lang="ru-RU" sz="2400" dirty="0">
              <a:latin typeface="Montserrat SemiBold" panose="00000700000000000000" pitchFamily="50" charset="-52"/>
            </a:rPr>
            <a:t>5</a:t>
          </a:r>
        </a:p>
      </dgm:t>
    </dgm:pt>
    <dgm:pt modelId="{2850BE84-18DC-40E1-B158-F113B1DCB90B}" type="parTrans" cxnId="{F2874FEF-5904-4A10-B6DF-F3C0D01238D6}">
      <dgm:prSet/>
      <dgm:spPr/>
      <dgm:t>
        <a:bodyPr/>
        <a:lstStyle/>
        <a:p>
          <a:endParaRPr lang="ru-RU" sz="1400">
            <a:latin typeface="Montserrat SemiBold" panose="00000700000000000000" pitchFamily="50" charset="-52"/>
          </a:endParaRPr>
        </a:p>
      </dgm:t>
    </dgm:pt>
    <dgm:pt modelId="{11A7BCF5-3E68-475B-A636-9CA5C30A6C6C}" type="sibTrans" cxnId="{F2874FEF-5904-4A10-B6DF-F3C0D01238D6}">
      <dgm:prSet/>
      <dgm:spPr/>
      <dgm:t>
        <a:bodyPr/>
        <a:lstStyle/>
        <a:p>
          <a:endParaRPr lang="ru-RU" sz="1400">
            <a:latin typeface="Montserrat SemiBold" panose="00000700000000000000" pitchFamily="50" charset="-52"/>
          </a:endParaRPr>
        </a:p>
      </dgm:t>
    </dgm:pt>
    <dgm:pt modelId="{2C047679-4645-4B67-95F2-13CF5191EA16}">
      <dgm:prSet custT="1"/>
      <dgm:spPr/>
      <dgm:t>
        <a:bodyPr/>
        <a:lstStyle/>
        <a:p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Качество как «соответствие цели» (J. </a:t>
          </a:r>
          <a:r>
            <a:rPr lang="ru-RU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Juran</a:t>
          </a: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) 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AA5317-4F60-4908-B818-9A79BEDC8CB7}" type="parTrans" cxnId="{31685621-44AC-47C9-AD69-CA9114C493BA}">
      <dgm:prSet/>
      <dgm:spPr/>
      <dgm:t>
        <a:bodyPr/>
        <a:lstStyle/>
        <a:p>
          <a:endParaRPr lang="en-US"/>
        </a:p>
      </dgm:t>
    </dgm:pt>
    <dgm:pt modelId="{911AC69B-7494-4FB7-BA80-1FCD009C4CF6}" type="sibTrans" cxnId="{31685621-44AC-47C9-AD69-CA9114C493BA}">
      <dgm:prSet/>
      <dgm:spPr/>
      <dgm:t>
        <a:bodyPr/>
        <a:lstStyle/>
        <a:p>
          <a:endParaRPr lang="en-US"/>
        </a:p>
      </dgm:t>
    </dgm:pt>
    <dgm:pt modelId="{A10A1684-5242-4EAE-973F-1DFACBE6DD9E}">
      <dgm:prSet custT="1"/>
      <dgm:spPr/>
      <dgm:t>
        <a:bodyPr/>
        <a:lstStyle/>
        <a:p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Качество как «Ноль дефектов» (</a:t>
          </a:r>
          <a:r>
            <a:rPr lang="ru-RU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Crosby</a:t>
          </a: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)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8053E4-ECA8-4C6F-86D6-463062DD13B0}" type="parTrans" cxnId="{F4870F35-DA81-486E-B282-2768A6563C60}">
      <dgm:prSet/>
      <dgm:spPr/>
      <dgm:t>
        <a:bodyPr/>
        <a:lstStyle/>
        <a:p>
          <a:endParaRPr lang="en-US"/>
        </a:p>
      </dgm:t>
    </dgm:pt>
    <dgm:pt modelId="{95039B05-9ECD-47BB-B52D-9AB57D420B80}" type="sibTrans" cxnId="{F4870F35-DA81-486E-B282-2768A6563C60}">
      <dgm:prSet/>
      <dgm:spPr/>
      <dgm:t>
        <a:bodyPr/>
        <a:lstStyle/>
        <a:p>
          <a:endParaRPr lang="en-US"/>
        </a:p>
      </dgm:t>
    </dgm:pt>
    <dgm:pt modelId="{F7C39BC2-E7F3-43FD-8489-7C588FAF572C}">
      <dgm:prSet custT="1"/>
      <dgm:spPr/>
      <dgm:t>
        <a:bodyPr/>
        <a:lstStyle/>
        <a:p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Качество как центральная цель или результат (</a:t>
          </a:r>
          <a:r>
            <a:rPr lang="ru-RU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Schindler</a:t>
          </a: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et</a:t>
          </a: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al</a:t>
          </a: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,; ссылка на </a:t>
          </a:r>
          <a:r>
            <a:rPr lang="ru-RU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Bogue</a:t>
          </a: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ru-RU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Harvey</a:t>
          </a: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&amp; Green)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1B986A-9F57-401C-A7D4-D102FF0676B6}" type="parTrans" cxnId="{E02A2527-D974-4706-9948-451A57E78787}">
      <dgm:prSet/>
      <dgm:spPr/>
      <dgm:t>
        <a:bodyPr/>
        <a:lstStyle/>
        <a:p>
          <a:endParaRPr lang="en-US"/>
        </a:p>
      </dgm:t>
    </dgm:pt>
    <dgm:pt modelId="{59064DE6-52DE-40B0-9804-B97204868D88}" type="sibTrans" cxnId="{E02A2527-D974-4706-9948-451A57E78787}">
      <dgm:prSet/>
      <dgm:spPr/>
      <dgm:t>
        <a:bodyPr/>
        <a:lstStyle/>
        <a:p>
          <a:endParaRPr lang="en-US"/>
        </a:p>
      </dgm:t>
    </dgm:pt>
    <dgm:pt modelId="{3C7ACCAE-A904-4AC1-9614-F8D710F6A4C7}">
      <dgm:prSet custT="1"/>
      <dgm:spPr/>
      <dgm:t>
        <a:bodyPr/>
        <a:lstStyle/>
        <a:p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Качество как стандарт и минимальный «порог», по которому оцениваются результаты (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Ashcroft</a:t>
          </a: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&amp; 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Foreman</a:t>
          </a: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Peck</a:t>
          </a: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C57090-2F5B-40AA-8A2B-405C8D2F9414}" type="parTrans" cxnId="{44E4B460-66DC-4F96-8FE0-6B2B71FA179E}">
      <dgm:prSet/>
      <dgm:spPr/>
      <dgm:t>
        <a:bodyPr/>
        <a:lstStyle/>
        <a:p>
          <a:endParaRPr lang="en-US"/>
        </a:p>
      </dgm:t>
    </dgm:pt>
    <dgm:pt modelId="{440EA3EE-BE8C-401C-963D-E5C75D0B0491}" type="sibTrans" cxnId="{44E4B460-66DC-4F96-8FE0-6B2B71FA179E}">
      <dgm:prSet/>
      <dgm:spPr/>
      <dgm:t>
        <a:bodyPr/>
        <a:lstStyle/>
        <a:p>
          <a:endParaRPr lang="en-US"/>
        </a:p>
      </dgm:t>
    </dgm:pt>
    <dgm:pt modelId="{1336ECB4-F27A-4884-8DE9-34D2684E06BE}" type="pres">
      <dgm:prSet presAssocID="{80C7A846-49C9-47BE-9E14-CA88B53B170D}" presName="linearFlow" presStyleCnt="0">
        <dgm:presLayoutVars>
          <dgm:dir/>
          <dgm:animLvl val="lvl"/>
          <dgm:resizeHandles val="exact"/>
        </dgm:presLayoutVars>
      </dgm:prSet>
      <dgm:spPr/>
    </dgm:pt>
    <dgm:pt modelId="{D4E312BD-23FC-49EE-B0FD-F16E6FA090A2}" type="pres">
      <dgm:prSet presAssocID="{C23D95F4-A345-4672-AEF8-8EBC0105982C}" presName="composite" presStyleCnt="0"/>
      <dgm:spPr/>
    </dgm:pt>
    <dgm:pt modelId="{F200F315-EE27-421A-995D-3B2F9891DAA4}" type="pres">
      <dgm:prSet presAssocID="{C23D95F4-A345-4672-AEF8-8EBC0105982C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03BF5369-DA41-4827-A58F-B1954475038D}" type="pres">
      <dgm:prSet presAssocID="{C23D95F4-A345-4672-AEF8-8EBC0105982C}" presName="descendantText" presStyleLbl="alignAcc1" presStyleIdx="0" presStyleCnt="5" custScaleY="100000" custLinFactNeighborX="0" custLinFactNeighborY="4629">
        <dgm:presLayoutVars>
          <dgm:bulletEnabled val="1"/>
        </dgm:presLayoutVars>
      </dgm:prSet>
      <dgm:spPr/>
    </dgm:pt>
    <dgm:pt modelId="{2F962C16-B18B-4011-85A9-7017C61CDCCC}" type="pres">
      <dgm:prSet presAssocID="{58A6945A-946E-4EBE-934B-3C7C573F814D}" presName="sp" presStyleCnt="0"/>
      <dgm:spPr/>
    </dgm:pt>
    <dgm:pt modelId="{A4BE32D7-F424-4AA2-8B7F-2488AA6B5F4B}" type="pres">
      <dgm:prSet presAssocID="{C7613CA8-BCD2-499D-826C-EA84C9C6F4EC}" presName="composite" presStyleCnt="0"/>
      <dgm:spPr/>
    </dgm:pt>
    <dgm:pt modelId="{4D9FFE8F-960A-4BE9-B945-568686CE1FDF}" type="pres">
      <dgm:prSet presAssocID="{C7613CA8-BCD2-499D-826C-EA84C9C6F4EC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003F2BA0-F9EC-4ABC-8724-D5DFF8500D52}" type="pres">
      <dgm:prSet presAssocID="{C7613CA8-BCD2-499D-826C-EA84C9C6F4EC}" presName="descendantText" presStyleLbl="alignAcc1" presStyleIdx="1" presStyleCnt="5" custLinFactNeighborX="0" custLinFactNeighborY="6908">
        <dgm:presLayoutVars>
          <dgm:bulletEnabled val="1"/>
        </dgm:presLayoutVars>
      </dgm:prSet>
      <dgm:spPr/>
    </dgm:pt>
    <dgm:pt modelId="{127F5CD8-7F90-47FB-AF1F-3D4A2982DD3A}" type="pres">
      <dgm:prSet presAssocID="{9957BAA0-06BE-49EB-8D5D-A1BD71E769CE}" presName="sp" presStyleCnt="0"/>
      <dgm:spPr/>
    </dgm:pt>
    <dgm:pt modelId="{8B18B66A-D77C-4EA0-B652-9DC2D051D4AF}" type="pres">
      <dgm:prSet presAssocID="{96573FF8-DA93-48A9-B119-D5030FC96697}" presName="composite" presStyleCnt="0"/>
      <dgm:spPr/>
    </dgm:pt>
    <dgm:pt modelId="{12CA647C-27D9-476E-980E-931E85FE5135}" type="pres">
      <dgm:prSet presAssocID="{96573FF8-DA93-48A9-B119-D5030FC96697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1092F62A-298A-4CF8-92E7-B84D75A642AB}" type="pres">
      <dgm:prSet presAssocID="{96573FF8-DA93-48A9-B119-D5030FC96697}" presName="descendantText" presStyleLbl="alignAcc1" presStyleIdx="2" presStyleCnt="5" custScaleY="181738" custLinFactNeighborX="0" custLinFactNeighborY="2483">
        <dgm:presLayoutVars>
          <dgm:bulletEnabled val="1"/>
        </dgm:presLayoutVars>
      </dgm:prSet>
      <dgm:spPr/>
    </dgm:pt>
    <dgm:pt modelId="{94F447DE-68DC-48FC-A7D7-94D50A4C37E4}" type="pres">
      <dgm:prSet presAssocID="{2DD8F022-0D41-4639-9CB6-04E248FCE8B5}" presName="sp" presStyleCnt="0"/>
      <dgm:spPr/>
    </dgm:pt>
    <dgm:pt modelId="{FD45C984-F0F4-4BDC-9088-2911A130A465}" type="pres">
      <dgm:prSet presAssocID="{820800CE-ABE2-4F37-A0EC-414A7718FBAD}" presName="composite" presStyleCnt="0"/>
      <dgm:spPr/>
    </dgm:pt>
    <dgm:pt modelId="{9E9F423E-6D88-4E22-967C-5CC8D65AE456}" type="pres">
      <dgm:prSet presAssocID="{820800CE-ABE2-4F37-A0EC-414A7718FBAD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121639F2-FA4B-48B1-A1B5-559FAC0AC96A}" type="pres">
      <dgm:prSet presAssocID="{820800CE-ABE2-4F37-A0EC-414A7718FBAD}" presName="descendantText" presStyleLbl="alignAcc1" presStyleIdx="3" presStyleCnt="5" custScaleY="185562" custLinFactNeighborX="0" custLinFactNeighborY="25701">
        <dgm:presLayoutVars>
          <dgm:bulletEnabled val="1"/>
        </dgm:presLayoutVars>
      </dgm:prSet>
      <dgm:spPr/>
    </dgm:pt>
    <dgm:pt modelId="{16C73F0C-8424-4707-B472-E5D50DA5DD7A}" type="pres">
      <dgm:prSet presAssocID="{038E03A3-AAEC-400D-88A5-82C8912C5BF0}" presName="sp" presStyleCnt="0"/>
      <dgm:spPr/>
    </dgm:pt>
    <dgm:pt modelId="{2F37E302-BEEE-44AD-91D2-DAFBB221253C}" type="pres">
      <dgm:prSet presAssocID="{BA929C66-B8CB-4725-B66E-5D17FE8AA1F4}" presName="composite" presStyleCnt="0"/>
      <dgm:spPr/>
    </dgm:pt>
    <dgm:pt modelId="{559517E3-0690-4E38-9B39-508167DA1171}" type="pres">
      <dgm:prSet presAssocID="{BA929C66-B8CB-4725-B66E-5D17FE8AA1F4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AB5C4F1C-6F86-4872-8225-45BD87126FFF}" type="pres">
      <dgm:prSet presAssocID="{BA929C66-B8CB-4725-B66E-5D17FE8AA1F4}" presName="descendantText" presStyleLbl="alignAcc1" presStyleIdx="4" presStyleCnt="5" custScaleY="117149" custLinFactNeighborX="0" custLinFactNeighborY="5527">
        <dgm:presLayoutVars>
          <dgm:bulletEnabled val="1"/>
        </dgm:presLayoutVars>
      </dgm:prSet>
      <dgm:spPr/>
    </dgm:pt>
  </dgm:ptLst>
  <dgm:cxnLst>
    <dgm:cxn modelId="{A3287607-7F03-4EB2-8CF3-BBF9D6B9F808}" type="presOf" srcId="{97AB5359-E63A-470B-9F10-5A83A2CA1470}" destId="{121639F2-FA4B-48B1-A1B5-559FAC0AC96A}" srcOrd="0" destOrd="0" presId="urn:microsoft.com/office/officeart/2005/8/layout/chevron2"/>
    <dgm:cxn modelId="{1BDEAD09-CBC1-4FB6-8081-9D674DE63E40}" type="presOf" srcId="{3D9E1ACA-8737-4234-BBC2-1C03F6D0902E}" destId="{03BF5369-DA41-4827-A58F-B1954475038D}" srcOrd="0" destOrd="0" presId="urn:microsoft.com/office/officeart/2005/8/layout/chevron2"/>
    <dgm:cxn modelId="{199A6B0C-26AF-4800-82B6-73BAD7F588B0}" srcId="{820800CE-ABE2-4F37-A0EC-414A7718FBAD}" destId="{97AB5359-E63A-470B-9F10-5A83A2CA1470}" srcOrd="0" destOrd="0" parTransId="{BDDF9735-C9F2-4053-A232-E5B1CC0CACBB}" sibTransId="{E713709B-51BA-4F93-84E8-B2E19A24ED45}"/>
    <dgm:cxn modelId="{CD0ADD0E-CCE2-42DA-A84B-F3B436AD41DF}" srcId="{80C7A846-49C9-47BE-9E14-CA88B53B170D}" destId="{C7613CA8-BCD2-499D-826C-EA84C9C6F4EC}" srcOrd="1" destOrd="0" parTransId="{3A890E35-D401-4D3A-9297-C70036E4D85A}" sibTransId="{9957BAA0-06BE-49EB-8D5D-A1BD71E769CE}"/>
    <dgm:cxn modelId="{31685621-44AC-47C9-AD69-CA9114C493BA}" srcId="{C23D95F4-A345-4672-AEF8-8EBC0105982C}" destId="{2C047679-4645-4B67-95F2-13CF5191EA16}" srcOrd="1" destOrd="0" parTransId="{10AA5317-4F60-4908-B818-9A79BEDC8CB7}" sibTransId="{911AC69B-7494-4FB7-BA80-1FCD009C4CF6}"/>
    <dgm:cxn modelId="{E02A2527-D974-4706-9948-451A57E78787}" srcId="{96573FF8-DA93-48A9-B119-D5030FC96697}" destId="{F7C39BC2-E7F3-43FD-8489-7C588FAF572C}" srcOrd="1" destOrd="0" parTransId="{511B986A-9F57-401C-A7D4-D102FF0676B6}" sibTransId="{59064DE6-52DE-40B0-9804-B97204868D88}"/>
    <dgm:cxn modelId="{CAED5F28-334B-49C3-B8AD-9B3CE6608A21}" type="presOf" srcId="{80C7A846-49C9-47BE-9E14-CA88B53B170D}" destId="{1336ECB4-F27A-4884-8DE9-34D2684E06BE}" srcOrd="0" destOrd="0" presId="urn:microsoft.com/office/officeart/2005/8/layout/chevron2"/>
    <dgm:cxn modelId="{F4870F35-DA81-486E-B282-2768A6563C60}" srcId="{C7613CA8-BCD2-499D-826C-EA84C9C6F4EC}" destId="{A10A1684-5242-4EAE-973F-1DFACBE6DD9E}" srcOrd="1" destOrd="0" parTransId="{2D8053E4-ECA8-4C6F-86D6-463062DD13B0}" sibTransId="{95039B05-9ECD-47BB-B52D-9AB57D420B80}"/>
    <dgm:cxn modelId="{72C6283C-AC8A-4D98-94DE-A54924A60DA8}" type="presOf" srcId="{A10A1684-5242-4EAE-973F-1DFACBE6DD9E}" destId="{003F2BA0-F9EC-4ABC-8724-D5DFF8500D52}" srcOrd="0" destOrd="1" presId="urn:microsoft.com/office/officeart/2005/8/layout/chevron2"/>
    <dgm:cxn modelId="{4E44A23D-F21E-47AF-BFD1-26F17764501A}" type="presOf" srcId="{F7C39BC2-E7F3-43FD-8489-7C588FAF572C}" destId="{1092F62A-298A-4CF8-92E7-B84D75A642AB}" srcOrd="0" destOrd="1" presId="urn:microsoft.com/office/officeart/2005/8/layout/chevron2"/>
    <dgm:cxn modelId="{3BAC4D5D-A5B8-48C9-BF49-09603C0FC09E}" type="presOf" srcId="{3C7ACCAE-A904-4AC1-9614-F8D710F6A4C7}" destId="{AB5C4F1C-6F86-4872-8225-45BD87126FFF}" srcOrd="0" destOrd="1" presId="urn:microsoft.com/office/officeart/2005/8/layout/chevron2"/>
    <dgm:cxn modelId="{44E4B460-66DC-4F96-8FE0-6B2B71FA179E}" srcId="{BA929C66-B8CB-4725-B66E-5D17FE8AA1F4}" destId="{3C7ACCAE-A904-4AC1-9614-F8D710F6A4C7}" srcOrd="1" destOrd="0" parTransId="{58C57090-2F5B-40AA-8A2B-405C8D2F9414}" sibTransId="{440EA3EE-BE8C-401C-963D-E5C75D0B0491}"/>
    <dgm:cxn modelId="{8A7AE860-0472-486D-A9B8-6E188AE8DFA5}" srcId="{80C7A846-49C9-47BE-9E14-CA88B53B170D}" destId="{820800CE-ABE2-4F37-A0EC-414A7718FBAD}" srcOrd="3" destOrd="0" parTransId="{35184B63-D183-4660-84CF-F10FFAF40264}" sibTransId="{038E03A3-AAEC-400D-88A5-82C8912C5BF0}"/>
    <dgm:cxn modelId="{8386E34D-A67C-4B13-B7D2-C196B1FB5F47}" type="presOf" srcId="{C23D95F4-A345-4672-AEF8-8EBC0105982C}" destId="{F200F315-EE27-421A-995D-3B2F9891DAA4}" srcOrd="0" destOrd="0" presId="urn:microsoft.com/office/officeart/2005/8/layout/chevron2"/>
    <dgm:cxn modelId="{00871D57-887E-4C7D-B35F-48D400B130D5}" srcId="{BA929C66-B8CB-4725-B66E-5D17FE8AA1F4}" destId="{A1029DB6-31C7-4A0E-B6F1-C41258BE54FF}" srcOrd="0" destOrd="0" parTransId="{A2AD3BE2-DE80-4673-A3C1-B0A459F0323D}" sibTransId="{276BCE97-7623-4D80-B77D-44EE74E6385E}"/>
    <dgm:cxn modelId="{3161F759-12A8-4FC1-9D97-B5D5D936E3AC}" type="presOf" srcId="{FB8EE804-DE60-4199-883A-B459B0B8AD4D}" destId="{003F2BA0-F9EC-4ABC-8724-D5DFF8500D52}" srcOrd="0" destOrd="0" presId="urn:microsoft.com/office/officeart/2005/8/layout/chevron2"/>
    <dgm:cxn modelId="{99EBF37C-B175-4F4F-A9F8-07FA902D0822}" srcId="{C23D95F4-A345-4672-AEF8-8EBC0105982C}" destId="{3D9E1ACA-8737-4234-BBC2-1C03F6D0902E}" srcOrd="0" destOrd="0" parTransId="{407E2534-F47A-4A5A-ABFC-8533FB6E1882}" sibTransId="{ACD70831-B790-4872-98D8-04A771972817}"/>
    <dgm:cxn modelId="{B2E57F8A-F4BE-4B44-8455-4AEBC5099E13}" srcId="{80C7A846-49C9-47BE-9E14-CA88B53B170D}" destId="{C23D95F4-A345-4672-AEF8-8EBC0105982C}" srcOrd="0" destOrd="0" parTransId="{3AB25570-241D-4BCE-89CD-918E0B8E387D}" sibTransId="{58A6945A-946E-4EBE-934B-3C7C573F814D}"/>
    <dgm:cxn modelId="{DDC72590-1AE4-4DE0-9F40-DAF26B93DC27}" srcId="{80C7A846-49C9-47BE-9E14-CA88B53B170D}" destId="{96573FF8-DA93-48A9-B119-D5030FC96697}" srcOrd="2" destOrd="0" parTransId="{64E469C2-9719-4A27-80B6-38B522750B4D}" sibTransId="{2DD8F022-0D41-4639-9CB6-04E248FCE8B5}"/>
    <dgm:cxn modelId="{583ACBAC-8AAD-4727-ACA7-8FA408368B18}" type="presOf" srcId="{79FB2D0A-0803-42F5-8903-5139E631F8A3}" destId="{1092F62A-298A-4CF8-92E7-B84D75A642AB}" srcOrd="0" destOrd="0" presId="urn:microsoft.com/office/officeart/2005/8/layout/chevron2"/>
    <dgm:cxn modelId="{B075CFAD-43E3-4712-BE1A-A546CD310E0E}" srcId="{C7613CA8-BCD2-499D-826C-EA84C9C6F4EC}" destId="{FB8EE804-DE60-4199-883A-B459B0B8AD4D}" srcOrd="0" destOrd="0" parTransId="{A4BC947C-796F-4C1C-B507-DB10D893B539}" sibTransId="{3417C82C-3FA4-4812-B446-AB0400B38730}"/>
    <dgm:cxn modelId="{7219CEBD-D21E-4F58-ABDE-8396BE2C1BC3}" type="presOf" srcId="{A1029DB6-31C7-4A0E-B6F1-C41258BE54FF}" destId="{AB5C4F1C-6F86-4872-8225-45BD87126FFF}" srcOrd="0" destOrd="0" presId="urn:microsoft.com/office/officeart/2005/8/layout/chevron2"/>
    <dgm:cxn modelId="{E25A38C4-191F-4BA2-B3ED-B1E2A659F78D}" type="presOf" srcId="{820800CE-ABE2-4F37-A0EC-414A7718FBAD}" destId="{9E9F423E-6D88-4E22-967C-5CC8D65AE456}" srcOrd="0" destOrd="0" presId="urn:microsoft.com/office/officeart/2005/8/layout/chevron2"/>
    <dgm:cxn modelId="{F9EB48C7-0F10-4885-9CC6-4ECD65DEAF4F}" srcId="{96573FF8-DA93-48A9-B119-D5030FC96697}" destId="{79FB2D0A-0803-42F5-8903-5139E631F8A3}" srcOrd="0" destOrd="0" parTransId="{94DE2CED-7E9C-4C1D-B668-71B17985FE2F}" sibTransId="{6802E5E6-53AC-4A2B-87AB-7BF4BE8FC223}"/>
    <dgm:cxn modelId="{6BDFECDF-ABEB-47B6-9D8E-5603FE9D3181}" type="presOf" srcId="{BA929C66-B8CB-4725-B66E-5D17FE8AA1F4}" destId="{559517E3-0690-4E38-9B39-508167DA1171}" srcOrd="0" destOrd="0" presId="urn:microsoft.com/office/officeart/2005/8/layout/chevron2"/>
    <dgm:cxn modelId="{8DA3A1E3-120A-4B55-B8F3-CF8CE2EC3CD5}" type="presOf" srcId="{C7613CA8-BCD2-499D-826C-EA84C9C6F4EC}" destId="{4D9FFE8F-960A-4BE9-B945-568686CE1FDF}" srcOrd="0" destOrd="0" presId="urn:microsoft.com/office/officeart/2005/8/layout/chevron2"/>
    <dgm:cxn modelId="{6214E2E8-BC14-46BD-BC48-9425A46D29A7}" type="presOf" srcId="{2C047679-4645-4B67-95F2-13CF5191EA16}" destId="{03BF5369-DA41-4827-A58F-B1954475038D}" srcOrd="0" destOrd="1" presId="urn:microsoft.com/office/officeart/2005/8/layout/chevron2"/>
    <dgm:cxn modelId="{E23969EB-3C97-443F-B120-B89EDAFD316E}" type="presOf" srcId="{96573FF8-DA93-48A9-B119-D5030FC96697}" destId="{12CA647C-27D9-476E-980E-931E85FE5135}" srcOrd="0" destOrd="0" presId="urn:microsoft.com/office/officeart/2005/8/layout/chevron2"/>
    <dgm:cxn modelId="{F2874FEF-5904-4A10-B6DF-F3C0D01238D6}" srcId="{80C7A846-49C9-47BE-9E14-CA88B53B170D}" destId="{BA929C66-B8CB-4725-B66E-5D17FE8AA1F4}" srcOrd="4" destOrd="0" parTransId="{2850BE84-18DC-40E1-B158-F113B1DCB90B}" sibTransId="{11A7BCF5-3E68-475B-A636-9CA5C30A6C6C}"/>
    <dgm:cxn modelId="{A932008F-A5A3-4649-B192-438ECBD843D2}" type="presParOf" srcId="{1336ECB4-F27A-4884-8DE9-34D2684E06BE}" destId="{D4E312BD-23FC-49EE-B0FD-F16E6FA090A2}" srcOrd="0" destOrd="0" presId="urn:microsoft.com/office/officeart/2005/8/layout/chevron2"/>
    <dgm:cxn modelId="{EBF88ECF-6E82-4C84-B9A0-2B606C1DF36B}" type="presParOf" srcId="{D4E312BD-23FC-49EE-B0FD-F16E6FA090A2}" destId="{F200F315-EE27-421A-995D-3B2F9891DAA4}" srcOrd="0" destOrd="0" presId="urn:microsoft.com/office/officeart/2005/8/layout/chevron2"/>
    <dgm:cxn modelId="{C0244499-2345-4B37-8EB7-1AF976F66FFE}" type="presParOf" srcId="{D4E312BD-23FC-49EE-B0FD-F16E6FA090A2}" destId="{03BF5369-DA41-4827-A58F-B1954475038D}" srcOrd="1" destOrd="0" presId="urn:microsoft.com/office/officeart/2005/8/layout/chevron2"/>
    <dgm:cxn modelId="{C4BA2E0B-E7A7-4A99-A899-1088718DA16A}" type="presParOf" srcId="{1336ECB4-F27A-4884-8DE9-34D2684E06BE}" destId="{2F962C16-B18B-4011-85A9-7017C61CDCCC}" srcOrd="1" destOrd="0" presId="urn:microsoft.com/office/officeart/2005/8/layout/chevron2"/>
    <dgm:cxn modelId="{7CDAB453-06DB-4212-828E-C522009F2FAC}" type="presParOf" srcId="{1336ECB4-F27A-4884-8DE9-34D2684E06BE}" destId="{A4BE32D7-F424-4AA2-8B7F-2488AA6B5F4B}" srcOrd="2" destOrd="0" presId="urn:microsoft.com/office/officeart/2005/8/layout/chevron2"/>
    <dgm:cxn modelId="{9E587E48-83DD-444C-BDA9-334BC4367872}" type="presParOf" srcId="{A4BE32D7-F424-4AA2-8B7F-2488AA6B5F4B}" destId="{4D9FFE8F-960A-4BE9-B945-568686CE1FDF}" srcOrd="0" destOrd="0" presId="urn:microsoft.com/office/officeart/2005/8/layout/chevron2"/>
    <dgm:cxn modelId="{B83FEB38-F1CA-4DBC-AD83-C9A512394FAF}" type="presParOf" srcId="{A4BE32D7-F424-4AA2-8B7F-2488AA6B5F4B}" destId="{003F2BA0-F9EC-4ABC-8724-D5DFF8500D52}" srcOrd="1" destOrd="0" presId="urn:microsoft.com/office/officeart/2005/8/layout/chevron2"/>
    <dgm:cxn modelId="{1096DE28-4DB2-48C2-BD46-65188E5C361F}" type="presParOf" srcId="{1336ECB4-F27A-4884-8DE9-34D2684E06BE}" destId="{127F5CD8-7F90-47FB-AF1F-3D4A2982DD3A}" srcOrd="3" destOrd="0" presId="urn:microsoft.com/office/officeart/2005/8/layout/chevron2"/>
    <dgm:cxn modelId="{386CCD41-254A-4BEC-8164-98C83C34AAFB}" type="presParOf" srcId="{1336ECB4-F27A-4884-8DE9-34D2684E06BE}" destId="{8B18B66A-D77C-4EA0-B652-9DC2D051D4AF}" srcOrd="4" destOrd="0" presId="urn:microsoft.com/office/officeart/2005/8/layout/chevron2"/>
    <dgm:cxn modelId="{2CE9B21C-E8B6-489A-BFD2-B16A944753CC}" type="presParOf" srcId="{8B18B66A-D77C-4EA0-B652-9DC2D051D4AF}" destId="{12CA647C-27D9-476E-980E-931E85FE5135}" srcOrd="0" destOrd="0" presId="urn:microsoft.com/office/officeart/2005/8/layout/chevron2"/>
    <dgm:cxn modelId="{310C36B1-FF9D-42A3-BFAF-7E869FABB5DA}" type="presParOf" srcId="{8B18B66A-D77C-4EA0-B652-9DC2D051D4AF}" destId="{1092F62A-298A-4CF8-92E7-B84D75A642AB}" srcOrd="1" destOrd="0" presId="urn:microsoft.com/office/officeart/2005/8/layout/chevron2"/>
    <dgm:cxn modelId="{CD02A0EC-C65B-4026-879D-265DDE726BD0}" type="presParOf" srcId="{1336ECB4-F27A-4884-8DE9-34D2684E06BE}" destId="{94F447DE-68DC-48FC-A7D7-94D50A4C37E4}" srcOrd="5" destOrd="0" presId="urn:microsoft.com/office/officeart/2005/8/layout/chevron2"/>
    <dgm:cxn modelId="{FD82F784-3A00-464B-841C-7A0E9A5EEE11}" type="presParOf" srcId="{1336ECB4-F27A-4884-8DE9-34D2684E06BE}" destId="{FD45C984-F0F4-4BDC-9088-2911A130A465}" srcOrd="6" destOrd="0" presId="urn:microsoft.com/office/officeart/2005/8/layout/chevron2"/>
    <dgm:cxn modelId="{8F40CC8E-BE5F-49C8-A612-A587D0B0263A}" type="presParOf" srcId="{FD45C984-F0F4-4BDC-9088-2911A130A465}" destId="{9E9F423E-6D88-4E22-967C-5CC8D65AE456}" srcOrd="0" destOrd="0" presId="urn:microsoft.com/office/officeart/2005/8/layout/chevron2"/>
    <dgm:cxn modelId="{E705FB0C-7D4E-45CB-9BAA-4604B113107D}" type="presParOf" srcId="{FD45C984-F0F4-4BDC-9088-2911A130A465}" destId="{121639F2-FA4B-48B1-A1B5-559FAC0AC96A}" srcOrd="1" destOrd="0" presId="urn:microsoft.com/office/officeart/2005/8/layout/chevron2"/>
    <dgm:cxn modelId="{FC35FF95-D306-486E-8AB4-937E3473DA87}" type="presParOf" srcId="{1336ECB4-F27A-4884-8DE9-34D2684E06BE}" destId="{16C73F0C-8424-4707-B472-E5D50DA5DD7A}" srcOrd="7" destOrd="0" presId="urn:microsoft.com/office/officeart/2005/8/layout/chevron2"/>
    <dgm:cxn modelId="{75EF2771-6391-415E-B6BB-0187F39FFAF7}" type="presParOf" srcId="{1336ECB4-F27A-4884-8DE9-34D2684E06BE}" destId="{2F37E302-BEEE-44AD-91D2-DAFBB221253C}" srcOrd="8" destOrd="0" presId="urn:microsoft.com/office/officeart/2005/8/layout/chevron2"/>
    <dgm:cxn modelId="{E76B95FC-7BD7-4D9E-86E7-01EA46AB5667}" type="presParOf" srcId="{2F37E302-BEEE-44AD-91D2-DAFBB221253C}" destId="{559517E3-0690-4E38-9B39-508167DA1171}" srcOrd="0" destOrd="0" presId="urn:microsoft.com/office/officeart/2005/8/layout/chevron2"/>
    <dgm:cxn modelId="{C180E52E-91CF-4026-B486-9597F692035B}" type="presParOf" srcId="{2F37E302-BEEE-44AD-91D2-DAFBB221253C}" destId="{AB5C4F1C-6F86-4872-8225-45BD87126FF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2BB6D1-ACD6-473F-8BC6-3A852EF7E04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DB67BC-199E-49F3-B120-528CD16B1A78}">
      <dgm:prSet phldrT="[Текст]" custT="1"/>
      <dgm:spPr/>
      <dgm:t>
        <a:bodyPr/>
        <a:lstStyle/>
        <a:p>
          <a:pPr algn="just"/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модель обеспечения качества представляет из себя последовательную оценку дизайна, содержания и педагогики обучения (</a:t>
          </a:r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Puzziferro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&amp; </a:t>
          </a:r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Shelton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, 2008). </a:t>
          </a:r>
        </a:p>
      </dgm:t>
    </dgm:pt>
    <dgm:pt modelId="{2164246F-151B-4209-8234-93D359CABC81}" type="parTrans" cxnId="{23CFFF32-A8B7-4DFA-8C26-C0B2564E7FBC}">
      <dgm:prSet/>
      <dgm:spPr/>
      <dgm:t>
        <a:bodyPr/>
        <a:lstStyle/>
        <a:p>
          <a:pPr algn="just"/>
          <a:endParaRPr lang="ru-RU" sz="1400">
            <a:latin typeface="Montserrat SemiBold" panose="00000700000000000000" pitchFamily="50" charset="-52"/>
          </a:endParaRPr>
        </a:p>
      </dgm:t>
    </dgm:pt>
    <dgm:pt modelId="{279B58FE-427B-45E9-BC36-CF70EDEF178F}" type="sibTrans" cxnId="{23CFFF32-A8B7-4DFA-8C26-C0B2564E7FBC}">
      <dgm:prSet/>
      <dgm:spPr/>
      <dgm:t>
        <a:bodyPr/>
        <a:lstStyle/>
        <a:p>
          <a:pPr algn="just"/>
          <a:endParaRPr lang="ru-RU" sz="1400">
            <a:latin typeface="Montserrat SemiBold" panose="00000700000000000000" pitchFamily="50" charset="-52"/>
          </a:endParaRPr>
        </a:p>
      </dgm:t>
    </dgm:pt>
    <dgm:pt modelId="{1C6D78C7-C706-4FDB-AE08-371CC1A61BAC}">
      <dgm:prSet custT="1"/>
      <dgm:spPr/>
      <dgm:t>
        <a:bodyPr/>
        <a:lstStyle/>
        <a:p>
          <a:pPr algn="just"/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негласные концепции ценностей и интеллектуальной собственности в академических кругах (Барнетта, 1992 )</a:t>
          </a:r>
        </a:p>
      </dgm:t>
    </dgm:pt>
    <dgm:pt modelId="{90CAAF07-9C72-40CD-8C50-66E81C53AD13}" type="parTrans" cxnId="{40FF909B-D8F6-43E0-9781-AB80822E33FD}">
      <dgm:prSet/>
      <dgm:spPr/>
      <dgm:t>
        <a:bodyPr/>
        <a:lstStyle/>
        <a:p>
          <a:pPr algn="just"/>
          <a:endParaRPr lang="ru-RU" sz="1400">
            <a:latin typeface="Montserrat SemiBold" panose="00000700000000000000" pitchFamily="50" charset="-52"/>
          </a:endParaRPr>
        </a:p>
      </dgm:t>
    </dgm:pt>
    <dgm:pt modelId="{E5229285-F7B6-4068-93CD-AE25A4AEB028}" type="sibTrans" cxnId="{40FF909B-D8F6-43E0-9781-AB80822E33FD}">
      <dgm:prSet/>
      <dgm:spPr/>
      <dgm:t>
        <a:bodyPr/>
        <a:lstStyle/>
        <a:p>
          <a:pPr algn="just"/>
          <a:endParaRPr lang="ru-RU" sz="1400">
            <a:latin typeface="Montserrat SemiBold" panose="00000700000000000000" pitchFamily="50" charset="-52"/>
          </a:endParaRPr>
        </a:p>
      </dgm:t>
    </dgm:pt>
    <dgm:pt modelId="{D30B0124-4EEB-493E-8A06-7DD7777EAF1D}">
      <dgm:prSet custT="1"/>
      <dgm:spPr/>
      <dgm:t>
        <a:bodyPr/>
        <a:lstStyle/>
        <a:p>
          <a:pPr algn="just"/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концепция эффективности, в которой высшее образование рассматривается как продукт с затратами и результатами (Барнетта, 1992)</a:t>
          </a:r>
        </a:p>
      </dgm:t>
    </dgm:pt>
    <dgm:pt modelId="{70344B89-EB22-480A-9E6B-340B9E33E140}" type="parTrans" cxnId="{970693EC-E217-49D5-96E2-06C5CC7C9422}">
      <dgm:prSet/>
      <dgm:spPr/>
      <dgm:t>
        <a:bodyPr/>
        <a:lstStyle/>
        <a:p>
          <a:pPr algn="just"/>
          <a:endParaRPr lang="ru-RU" sz="1400">
            <a:latin typeface="Montserrat SemiBold" panose="00000700000000000000" pitchFamily="50" charset="-52"/>
          </a:endParaRPr>
        </a:p>
      </dgm:t>
    </dgm:pt>
    <dgm:pt modelId="{862F1A27-2480-497D-B6D1-D5A0078AC678}" type="sibTrans" cxnId="{970693EC-E217-49D5-96E2-06C5CC7C9422}">
      <dgm:prSet/>
      <dgm:spPr/>
      <dgm:t>
        <a:bodyPr/>
        <a:lstStyle/>
        <a:p>
          <a:pPr algn="just"/>
          <a:endParaRPr lang="ru-RU" sz="1400">
            <a:latin typeface="Montserrat SemiBold" panose="00000700000000000000" pitchFamily="50" charset="-52"/>
          </a:endParaRPr>
        </a:p>
      </dgm:t>
    </dgm:pt>
    <dgm:pt modelId="{8683E3D0-3157-433E-8A0D-453B299A3B6C}">
      <dgm:prSet custT="1"/>
      <dgm:spPr/>
      <dgm:t>
        <a:bodyPr/>
        <a:lstStyle/>
        <a:p>
          <a:pPr algn="just"/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взаимодействие преподавателей и студентов (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Lundberg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&amp;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Schreiner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2004;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Vincent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1987). </a:t>
          </a:r>
        </a:p>
      </dgm:t>
    </dgm:pt>
    <dgm:pt modelId="{E1E1213E-4589-486D-B23B-245A47DE693D}" type="parTrans" cxnId="{E672401A-F692-4895-9CFB-D89D25CBF8F3}">
      <dgm:prSet/>
      <dgm:spPr/>
      <dgm:t>
        <a:bodyPr/>
        <a:lstStyle/>
        <a:p>
          <a:pPr algn="just"/>
          <a:endParaRPr lang="ru-RU" sz="1400">
            <a:latin typeface="Montserrat SemiBold" panose="00000700000000000000" pitchFamily="50" charset="-52"/>
          </a:endParaRPr>
        </a:p>
      </dgm:t>
    </dgm:pt>
    <dgm:pt modelId="{AF5D06CC-AB07-42C2-805F-98A02E1BAD16}" type="sibTrans" cxnId="{E672401A-F692-4895-9CFB-D89D25CBF8F3}">
      <dgm:prSet/>
      <dgm:spPr/>
      <dgm:t>
        <a:bodyPr/>
        <a:lstStyle/>
        <a:p>
          <a:pPr algn="just"/>
          <a:endParaRPr lang="ru-RU" sz="1400">
            <a:latin typeface="Montserrat SemiBold" panose="00000700000000000000" pitchFamily="50" charset="-52"/>
          </a:endParaRPr>
        </a:p>
      </dgm:t>
    </dgm:pt>
    <dgm:pt modelId="{025C3EB7-4278-4FDA-886A-E5F140C29705}">
      <dgm:prSet custT="1"/>
      <dgm:spPr/>
      <dgm:t>
        <a:bodyPr/>
        <a:lstStyle/>
        <a:p>
          <a:pPr algn="just"/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 целенаправленное, преобразующее, исключительное и подотчетное (Шиндлер  и др.)</a:t>
          </a:r>
        </a:p>
      </dgm:t>
    </dgm:pt>
    <dgm:pt modelId="{7FB22EEB-9D2E-48A5-9FC7-40229C8022AF}" type="parTrans" cxnId="{A95E9D72-BC68-4FD2-B5D7-7CB78735DF6B}">
      <dgm:prSet/>
      <dgm:spPr/>
      <dgm:t>
        <a:bodyPr/>
        <a:lstStyle/>
        <a:p>
          <a:pPr algn="just"/>
          <a:endParaRPr lang="ru-RU" sz="1400">
            <a:latin typeface="Montserrat SemiBold" panose="00000700000000000000" pitchFamily="50" charset="-52"/>
          </a:endParaRPr>
        </a:p>
      </dgm:t>
    </dgm:pt>
    <dgm:pt modelId="{3F520263-8A55-4AAD-9D7F-34427DCF0729}" type="sibTrans" cxnId="{A95E9D72-BC68-4FD2-B5D7-7CB78735DF6B}">
      <dgm:prSet/>
      <dgm:spPr/>
      <dgm:t>
        <a:bodyPr/>
        <a:lstStyle/>
        <a:p>
          <a:pPr algn="just"/>
          <a:endParaRPr lang="ru-RU" sz="1400">
            <a:latin typeface="Montserrat SemiBold" panose="00000700000000000000" pitchFamily="50" charset="-52"/>
          </a:endParaRPr>
        </a:p>
      </dgm:t>
    </dgm:pt>
    <dgm:pt modelId="{22EE7B6A-EA71-4E58-AEB7-5622A8F542B4}" type="pres">
      <dgm:prSet presAssocID="{7F2BB6D1-ACD6-473F-8BC6-3A852EF7E04C}" presName="Name0" presStyleCnt="0">
        <dgm:presLayoutVars>
          <dgm:chMax val="7"/>
          <dgm:chPref val="7"/>
          <dgm:dir/>
        </dgm:presLayoutVars>
      </dgm:prSet>
      <dgm:spPr/>
    </dgm:pt>
    <dgm:pt modelId="{19832145-C1E7-4649-9094-45F4ABFB7AB8}" type="pres">
      <dgm:prSet presAssocID="{7F2BB6D1-ACD6-473F-8BC6-3A852EF7E04C}" presName="Name1" presStyleCnt="0"/>
      <dgm:spPr/>
    </dgm:pt>
    <dgm:pt modelId="{8DC94F40-1BC1-416F-B5A9-21B0F39859E8}" type="pres">
      <dgm:prSet presAssocID="{7F2BB6D1-ACD6-473F-8BC6-3A852EF7E04C}" presName="cycle" presStyleCnt="0"/>
      <dgm:spPr/>
    </dgm:pt>
    <dgm:pt modelId="{8A74EFB7-251D-472D-B334-F20442000231}" type="pres">
      <dgm:prSet presAssocID="{7F2BB6D1-ACD6-473F-8BC6-3A852EF7E04C}" presName="srcNode" presStyleLbl="node1" presStyleIdx="0" presStyleCnt="5"/>
      <dgm:spPr/>
    </dgm:pt>
    <dgm:pt modelId="{38464C54-4278-47E7-8F30-DB5B6666BA3A}" type="pres">
      <dgm:prSet presAssocID="{7F2BB6D1-ACD6-473F-8BC6-3A852EF7E04C}" presName="conn" presStyleLbl="parChTrans1D2" presStyleIdx="0" presStyleCnt="1"/>
      <dgm:spPr/>
    </dgm:pt>
    <dgm:pt modelId="{CEFA8C1E-556C-4521-B36F-E360F7CF8B6C}" type="pres">
      <dgm:prSet presAssocID="{7F2BB6D1-ACD6-473F-8BC6-3A852EF7E04C}" presName="extraNode" presStyleLbl="node1" presStyleIdx="0" presStyleCnt="5"/>
      <dgm:spPr/>
    </dgm:pt>
    <dgm:pt modelId="{17F8C5F3-29E7-4AA0-9499-EA999D64C55D}" type="pres">
      <dgm:prSet presAssocID="{7F2BB6D1-ACD6-473F-8BC6-3A852EF7E04C}" presName="dstNode" presStyleLbl="node1" presStyleIdx="0" presStyleCnt="5"/>
      <dgm:spPr/>
    </dgm:pt>
    <dgm:pt modelId="{8774A0ED-3ACB-4CEA-8467-997F6B583ADA}" type="pres">
      <dgm:prSet presAssocID="{B9DB67BC-199E-49F3-B120-528CD16B1A78}" presName="text_1" presStyleLbl="node1" presStyleIdx="0" presStyleCnt="5" custLinFactNeighborX="762" custLinFactNeighborY="3287">
        <dgm:presLayoutVars>
          <dgm:bulletEnabled val="1"/>
        </dgm:presLayoutVars>
      </dgm:prSet>
      <dgm:spPr/>
    </dgm:pt>
    <dgm:pt modelId="{873FE490-1032-4136-A4FA-B3842C64D521}" type="pres">
      <dgm:prSet presAssocID="{B9DB67BC-199E-49F3-B120-528CD16B1A78}" presName="accent_1" presStyleCnt="0"/>
      <dgm:spPr/>
    </dgm:pt>
    <dgm:pt modelId="{5B04E169-0AA3-4E94-BFD1-181CEEAA515D}" type="pres">
      <dgm:prSet presAssocID="{B9DB67BC-199E-49F3-B120-528CD16B1A78}" presName="accentRepeatNode" presStyleLbl="solidFgAcc1" presStyleIdx="0" presStyleCnt="5"/>
      <dgm:spPr/>
    </dgm:pt>
    <dgm:pt modelId="{3A821DF6-2467-4510-B2DF-35F2FC51F789}" type="pres">
      <dgm:prSet presAssocID="{1C6D78C7-C706-4FDB-AE08-371CC1A61BAC}" presName="text_2" presStyleLbl="node1" presStyleIdx="1" presStyleCnt="5" custLinFactNeighborX="799" custLinFactNeighborY="6305">
        <dgm:presLayoutVars>
          <dgm:bulletEnabled val="1"/>
        </dgm:presLayoutVars>
      </dgm:prSet>
      <dgm:spPr/>
    </dgm:pt>
    <dgm:pt modelId="{60950C5B-64CF-4A1F-8CFD-0E9646012868}" type="pres">
      <dgm:prSet presAssocID="{1C6D78C7-C706-4FDB-AE08-371CC1A61BAC}" presName="accent_2" presStyleCnt="0"/>
      <dgm:spPr/>
    </dgm:pt>
    <dgm:pt modelId="{B15CE3DA-F1F0-4E35-9D37-92FD5075A74A}" type="pres">
      <dgm:prSet presAssocID="{1C6D78C7-C706-4FDB-AE08-371CC1A61BAC}" presName="accentRepeatNode" presStyleLbl="solidFgAcc1" presStyleIdx="1" presStyleCnt="5"/>
      <dgm:spPr/>
    </dgm:pt>
    <dgm:pt modelId="{2734B067-DDFD-4F05-A7DF-19B6580B573B}" type="pres">
      <dgm:prSet presAssocID="{D30B0124-4EEB-493E-8A06-7DD7777EAF1D}" presName="text_3" presStyleLbl="node1" presStyleIdx="2" presStyleCnt="5" custScaleY="160402" custLinFactNeighborX="877" custLinFactNeighborY="-3000">
        <dgm:presLayoutVars>
          <dgm:bulletEnabled val="1"/>
        </dgm:presLayoutVars>
      </dgm:prSet>
      <dgm:spPr/>
    </dgm:pt>
    <dgm:pt modelId="{B6E50D52-18EE-4967-BF85-2380358B7EEC}" type="pres">
      <dgm:prSet presAssocID="{D30B0124-4EEB-493E-8A06-7DD7777EAF1D}" presName="accent_3" presStyleCnt="0"/>
      <dgm:spPr/>
    </dgm:pt>
    <dgm:pt modelId="{127143EF-E54A-485A-B052-1067ED4B5987}" type="pres">
      <dgm:prSet presAssocID="{D30B0124-4EEB-493E-8A06-7DD7777EAF1D}" presName="accentRepeatNode" presStyleLbl="solidFgAcc1" presStyleIdx="2" presStyleCnt="5"/>
      <dgm:spPr/>
    </dgm:pt>
    <dgm:pt modelId="{A5064512-B210-4889-8F26-949278C61131}" type="pres">
      <dgm:prSet presAssocID="{8683E3D0-3157-433E-8A0D-453B299A3B6C}" presName="text_4" presStyleLbl="node1" presStyleIdx="3" presStyleCnt="5" custLinFactNeighborX="829" custLinFactNeighborY="5304">
        <dgm:presLayoutVars>
          <dgm:bulletEnabled val="1"/>
        </dgm:presLayoutVars>
      </dgm:prSet>
      <dgm:spPr/>
    </dgm:pt>
    <dgm:pt modelId="{7C150C2E-7BB1-47AD-ABF4-1F1447436BEB}" type="pres">
      <dgm:prSet presAssocID="{8683E3D0-3157-433E-8A0D-453B299A3B6C}" presName="accent_4" presStyleCnt="0"/>
      <dgm:spPr/>
    </dgm:pt>
    <dgm:pt modelId="{A8605388-1C21-4507-AAAD-F1740FFF8DFC}" type="pres">
      <dgm:prSet presAssocID="{8683E3D0-3157-433E-8A0D-453B299A3B6C}" presName="accentRepeatNode" presStyleLbl="solidFgAcc1" presStyleIdx="3" presStyleCnt="5"/>
      <dgm:spPr/>
    </dgm:pt>
    <dgm:pt modelId="{A164C693-7D78-4ED0-8681-AEEF3C2B6788}" type="pres">
      <dgm:prSet presAssocID="{025C3EB7-4278-4FDA-886A-E5F140C29705}" presName="text_5" presStyleLbl="node1" presStyleIdx="4" presStyleCnt="5" custLinFactNeighborX="820" custLinFactNeighborY="27602">
        <dgm:presLayoutVars>
          <dgm:bulletEnabled val="1"/>
        </dgm:presLayoutVars>
      </dgm:prSet>
      <dgm:spPr/>
    </dgm:pt>
    <dgm:pt modelId="{D296F93E-E185-445F-A61D-B33C809C40C5}" type="pres">
      <dgm:prSet presAssocID="{025C3EB7-4278-4FDA-886A-E5F140C29705}" presName="accent_5" presStyleCnt="0"/>
      <dgm:spPr/>
    </dgm:pt>
    <dgm:pt modelId="{90736601-6EF8-4FA9-8986-119ABBD51BD3}" type="pres">
      <dgm:prSet presAssocID="{025C3EB7-4278-4FDA-886A-E5F140C29705}" presName="accentRepeatNode" presStyleLbl="solidFgAcc1" presStyleIdx="4" presStyleCnt="5"/>
      <dgm:spPr/>
    </dgm:pt>
  </dgm:ptLst>
  <dgm:cxnLst>
    <dgm:cxn modelId="{E672401A-F692-4895-9CFB-D89D25CBF8F3}" srcId="{7F2BB6D1-ACD6-473F-8BC6-3A852EF7E04C}" destId="{8683E3D0-3157-433E-8A0D-453B299A3B6C}" srcOrd="3" destOrd="0" parTransId="{E1E1213E-4589-486D-B23B-245A47DE693D}" sibTransId="{AF5D06CC-AB07-42C2-805F-98A02E1BAD16}"/>
    <dgm:cxn modelId="{23CFFF32-A8B7-4DFA-8C26-C0B2564E7FBC}" srcId="{7F2BB6D1-ACD6-473F-8BC6-3A852EF7E04C}" destId="{B9DB67BC-199E-49F3-B120-528CD16B1A78}" srcOrd="0" destOrd="0" parTransId="{2164246F-151B-4209-8234-93D359CABC81}" sibTransId="{279B58FE-427B-45E9-BC36-CF70EDEF178F}"/>
    <dgm:cxn modelId="{E4AD4834-37F7-4190-85B3-4F7A19946129}" type="presOf" srcId="{1C6D78C7-C706-4FDB-AE08-371CC1A61BAC}" destId="{3A821DF6-2467-4510-B2DF-35F2FC51F789}" srcOrd="0" destOrd="0" presId="urn:microsoft.com/office/officeart/2008/layout/VerticalCurvedList"/>
    <dgm:cxn modelId="{4751B643-52F7-4DBD-9B81-71AD63A88997}" type="presOf" srcId="{7F2BB6D1-ACD6-473F-8BC6-3A852EF7E04C}" destId="{22EE7B6A-EA71-4E58-AEB7-5622A8F542B4}" srcOrd="0" destOrd="0" presId="urn:microsoft.com/office/officeart/2008/layout/VerticalCurvedList"/>
    <dgm:cxn modelId="{5059866C-059A-4FBF-8D5B-75E0EBA39682}" type="presOf" srcId="{B9DB67BC-199E-49F3-B120-528CD16B1A78}" destId="{8774A0ED-3ACB-4CEA-8467-997F6B583ADA}" srcOrd="0" destOrd="0" presId="urn:microsoft.com/office/officeart/2008/layout/VerticalCurvedList"/>
    <dgm:cxn modelId="{A95E9D72-BC68-4FD2-B5D7-7CB78735DF6B}" srcId="{7F2BB6D1-ACD6-473F-8BC6-3A852EF7E04C}" destId="{025C3EB7-4278-4FDA-886A-E5F140C29705}" srcOrd="4" destOrd="0" parTransId="{7FB22EEB-9D2E-48A5-9FC7-40229C8022AF}" sibTransId="{3F520263-8A55-4AAD-9D7F-34427DCF0729}"/>
    <dgm:cxn modelId="{86721655-9AA2-4A72-BF77-92EA8F16EA17}" type="presOf" srcId="{025C3EB7-4278-4FDA-886A-E5F140C29705}" destId="{A164C693-7D78-4ED0-8681-AEEF3C2B6788}" srcOrd="0" destOrd="0" presId="urn:microsoft.com/office/officeart/2008/layout/VerticalCurvedList"/>
    <dgm:cxn modelId="{10A44680-2B90-46BC-AF45-4C2ECAF3FB72}" type="presOf" srcId="{279B58FE-427B-45E9-BC36-CF70EDEF178F}" destId="{38464C54-4278-47E7-8F30-DB5B6666BA3A}" srcOrd="0" destOrd="0" presId="urn:microsoft.com/office/officeart/2008/layout/VerticalCurvedList"/>
    <dgm:cxn modelId="{9469F08D-AF8E-4DD2-A26F-05F22E8FB43F}" type="presOf" srcId="{8683E3D0-3157-433E-8A0D-453B299A3B6C}" destId="{A5064512-B210-4889-8F26-949278C61131}" srcOrd="0" destOrd="0" presId="urn:microsoft.com/office/officeart/2008/layout/VerticalCurvedList"/>
    <dgm:cxn modelId="{40FF909B-D8F6-43E0-9781-AB80822E33FD}" srcId="{7F2BB6D1-ACD6-473F-8BC6-3A852EF7E04C}" destId="{1C6D78C7-C706-4FDB-AE08-371CC1A61BAC}" srcOrd="1" destOrd="0" parTransId="{90CAAF07-9C72-40CD-8C50-66E81C53AD13}" sibTransId="{E5229285-F7B6-4068-93CD-AE25A4AEB028}"/>
    <dgm:cxn modelId="{8CB4A2D2-32D1-4893-8075-0D4D3F116EAC}" type="presOf" srcId="{D30B0124-4EEB-493E-8A06-7DD7777EAF1D}" destId="{2734B067-DDFD-4F05-A7DF-19B6580B573B}" srcOrd="0" destOrd="0" presId="urn:microsoft.com/office/officeart/2008/layout/VerticalCurvedList"/>
    <dgm:cxn modelId="{970693EC-E217-49D5-96E2-06C5CC7C9422}" srcId="{7F2BB6D1-ACD6-473F-8BC6-3A852EF7E04C}" destId="{D30B0124-4EEB-493E-8A06-7DD7777EAF1D}" srcOrd="2" destOrd="0" parTransId="{70344B89-EB22-480A-9E6B-340B9E33E140}" sibTransId="{862F1A27-2480-497D-B6D1-D5A0078AC678}"/>
    <dgm:cxn modelId="{98EDA05A-1788-4DB3-A69A-902606539FC2}" type="presParOf" srcId="{22EE7B6A-EA71-4E58-AEB7-5622A8F542B4}" destId="{19832145-C1E7-4649-9094-45F4ABFB7AB8}" srcOrd="0" destOrd="0" presId="urn:microsoft.com/office/officeart/2008/layout/VerticalCurvedList"/>
    <dgm:cxn modelId="{76CB7E72-3E18-456B-9FB4-446E09FC44CD}" type="presParOf" srcId="{19832145-C1E7-4649-9094-45F4ABFB7AB8}" destId="{8DC94F40-1BC1-416F-B5A9-21B0F39859E8}" srcOrd="0" destOrd="0" presId="urn:microsoft.com/office/officeart/2008/layout/VerticalCurvedList"/>
    <dgm:cxn modelId="{2F5BDBD4-21A3-48CA-9918-81CD3701A787}" type="presParOf" srcId="{8DC94F40-1BC1-416F-B5A9-21B0F39859E8}" destId="{8A74EFB7-251D-472D-B334-F20442000231}" srcOrd="0" destOrd="0" presId="urn:microsoft.com/office/officeart/2008/layout/VerticalCurvedList"/>
    <dgm:cxn modelId="{74B1447D-76D3-404A-9DF7-E303DEF58044}" type="presParOf" srcId="{8DC94F40-1BC1-416F-B5A9-21B0F39859E8}" destId="{38464C54-4278-47E7-8F30-DB5B6666BA3A}" srcOrd="1" destOrd="0" presId="urn:microsoft.com/office/officeart/2008/layout/VerticalCurvedList"/>
    <dgm:cxn modelId="{81E9B37A-42D3-4D77-9ADB-C3D5DD6E47F8}" type="presParOf" srcId="{8DC94F40-1BC1-416F-B5A9-21B0F39859E8}" destId="{CEFA8C1E-556C-4521-B36F-E360F7CF8B6C}" srcOrd="2" destOrd="0" presId="urn:microsoft.com/office/officeart/2008/layout/VerticalCurvedList"/>
    <dgm:cxn modelId="{4CDBF417-51B9-445A-AF11-66B627B5E22D}" type="presParOf" srcId="{8DC94F40-1BC1-416F-B5A9-21B0F39859E8}" destId="{17F8C5F3-29E7-4AA0-9499-EA999D64C55D}" srcOrd="3" destOrd="0" presId="urn:microsoft.com/office/officeart/2008/layout/VerticalCurvedList"/>
    <dgm:cxn modelId="{B2AEFEC8-F48B-45EA-8918-038AE1BB9177}" type="presParOf" srcId="{19832145-C1E7-4649-9094-45F4ABFB7AB8}" destId="{8774A0ED-3ACB-4CEA-8467-997F6B583ADA}" srcOrd="1" destOrd="0" presId="urn:microsoft.com/office/officeart/2008/layout/VerticalCurvedList"/>
    <dgm:cxn modelId="{9640D521-0C0D-4FA4-8FD2-B5D0478FFA90}" type="presParOf" srcId="{19832145-C1E7-4649-9094-45F4ABFB7AB8}" destId="{873FE490-1032-4136-A4FA-B3842C64D521}" srcOrd="2" destOrd="0" presId="urn:microsoft.com/office/officeart/2008/layout/VerticalCurvedList"/>
    <dgm:cxn modelId="{B534878B-A89D-4FAF-B8AE-86DA91FAECCA}" type="presParOf" srcId="{873FE490-1032-4136-A4FA-B3842C64D521}" destId="{5B04E169-0AA3-4E94-BFD1-181CEEAA515D}" srcOrd="0" destOrd="0" presId="urn:microsoft.com/office/officeart/2008/layout/VerticalCurvedList"/>
    <dgm:cxn modelId="{85443226-88DA-4855-8D4A-7C49DF9A2E33}" type="presParOf" srcId="{19832145-C1E7-4649-9094-45F4ABFB7AB8}" destId="{3A821DF6-2467-4510-B2DF-35F2FC51F789}" srcOrd="3" destOrd="0" presId="urn:microsoft.com/office/officeart/2008/layout/VerticalCurvedList"/>
    <dgm:cxn modelId="{765FFA12-3BDA-4AD8-80C5-2BDA66F45108}" type="presParOf" srcId="{19832145-C1E7-4649-9094-45F4ABFB7AB8}" destId="{60950C5B-64CF-4A1F-8CFD-0E9646012868}" srcOrd="4" destOrd="0" presId="urn:microsoft.com/office/officeart/2008/layout/VerticalCurvedList"/>
    <dgm:cxn modelId="{90B78211-BABD-4A19-A1FB-C098EE09A5FE}" type="presParOf" srcId="{60950C5B-64CF-4A1F-8CFD-0E9646012868}" destId="{B15CE3DA-F1F0-4E35-9D37-92FD5075A74A}" srcOrd="0" destOrd="0" presId="urn:microsoft.com/office/officeart/2008/layout/VerticalCurvedList"/>
    <dgm:cxn modelId="{24CC6E35-EF56-4387-93F0-A4C56D710B28}" type="presParOf" srcId="{19832145-C1E7-4649-9094-45F4ABFB7AB8}" destId="{2734B067-DDFD-4F05-A7DF-19B6580B573B}" srcOrd="5" destOrd="0" presId="urn:microsoft.com/office/officeart/2008/layout/VerticalCurvedList"/>
    <dgm:cxn modelId="{A9F394A6-429F-4A07-9B41-ED5C8D1DAA24}" type="presParOf" srcId="{19832145-C1E7-4649-9094-45F4ABFB7AB8}" destId="{B6E50D52-18EE-4967-BF85-2380358B7EEC}" srcOrd="6" destOrd="0" presId="urn:microsoft.com/office/officeart/2008/layout/VerticalCurvedList"/>
    <dgm:cxn modelId="{EEDEDBE3-D21E-41A8-BDBE-D7A5B15BFE3E}" type="presParOf" srcId="{B6E50D52-18EE-4967-BF85-2380358B7EEC}" destId="{127143EF-E54A-485A-B052-1067ED4B5987}" srcOrd="0" destOrd="0" presId="urn:microsoft.com/office/officeart/2008/layout/VerticalCurvedList"/>
    <dgm:cxn modelId="{DAFD5D52-36CA-4216-AB90-F279959744F9}" type="presParOf" srcId="{19832145-C1E7-4649-9094-45F4ABFB7AB8}" destId="{A5064512-B210-4889-8F26-949278C61131}" srcOrd="7" destOrd="0" presId="urn:microsoft.com/office/officeart/2008/layout/VerticalCurvedList"/>
    <dgm:cxn modelId="{456E879F-DCDF-4B62-A46C-D68FB42A23D3}" type="presParOf" srcId="{19832145-C1E7-4649-9094-45F4ABFB7AB8}" destId="{7C150C2E-7BB1-47AD-ABF4-1F1447436BEB}" srcOrd="8" destOrd="0" presId="urn:microsoft.com/office/officeart/2008/layout/VerticalCurvedList"/>
    <dgm:cxn modelId="{262CC24F-0D2F-4386-AD58-96FEC9318F22}" type="presParOf" srcId="{7C150C2E-7BB1-47AD-ABF4-1F1447436BEB}" destId="{A8605388-1C21-4507-AAAD-F1740FFF8DFC}" srcOrd="0" destOrd="0" presId="urn:microsoft.com/office/officeart/2008/layout/VerticalCurvedList"/>
    <dgm:cxn modelId="{3C87D185-2FDA-4672-93A4-E43772443A4D}" type="presParOf" srcId="{19832145-C1E7-4649-9094-45F4ABFB7AB8}" destId="{A164C693-7D78-4ED0-8681-AEEF3C2B6788}" srcOrd="9" destOrd="0" presId="urn:microsoft.com/office/officeart/2008/layout/VerticalCurvedList"/>
    <dgm:cxn modelId="{F4E70F40-5A81-4A04-9243-8E8438A7EDBD}" type="presParOf" srcId="{19832145-C1E7-4649-9094-45F4ABFB7AB8}" destId="{D296F93E-E185-445F-A61D-B33C809C40C5}" srcOrd="10" destOrd="0" presId="urn:microsoft.com/office/officeart/2008/layout/VerticalCurvedList"/>
    <dgm:cxn modelId="{BD6E659B-C4FB-41DB-98E8-24E2A8EF5F21}" type="presParOf" srcId="{D296F93E-E185-445F-A61D-B33C809C40C5}" destId="{90736601-6EF8-4FA9-8986-119ABBD51BD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076A489-A211-4FA5-AE8E-746C0DC0B29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930908-6F03-498B-8BB5-F4429E0DD53F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качество содержания высшего образования</a:t>
          </a:r>
          <a:endParaRPr lang="ru-RU" sz="1600" dirty="0">
            <a:latin typeface="Montserrat SemiBold" panose="00000700000000000000" pitchFamily="50" charset="-52"/>
          </a:endParaRPr>
        </a:p>
      </dgm:t>
    </dgm:pt>
    <dgm:pt modelId="{79B4EDAA-E1E7-4ADF-927B-E9FB9F25291C}" type="parTrans" cxnId="{EAC2BD6E-2EAD-4A6F-85B7-46C44884B654}">
      <dgm:prSet/>
      <dgm:spPr/>
      <dgm:t>
        <a:bodyPr/>
        <a:lstStyle/>
        <a:p>
          <a:endParaRPr lang="ru-RU" sz="1600">
            <a:latin typeface="Montserrat SemiBold" panose="00000700000000000000" pitchFamily="50" charset="-52"/>
          </a:endParaRPr>
        </a:p>
      </dgm:t>
    </dgm:pt>
    <dgm:pt modelId="{AC7925A7-7082-4622-89D1-42FB071BF8C2}" type="sibTrans" cxnId="{EAC2BD6E-2EAD-4A6F-85B7-46C44884B654}">
      <dgm:prSet/>
      <dgm:spPr/>
      <dgm:t>
        <a:bodyPr/>
        <a:lstStyle/>
        <a:p>
          <a:endParaRPr lang="ru-RU" sz="1600">
            <a:latin typeface="Montserrat SemiBold" panose="00000700000000000000" pitchFamily="50" charset="-52"/>
          </a:endParaRPr>
        </a:p>
      </dgm:t>
    </dgm:pt>
    <dgm:pt modelId="{FA0AB63E-2FF3-4EE8-A90C-8C1C6DD02E0E}">
      <dgm:prSet custT="1"/>
      <dgm:spPr>
        <a:solidFill>
          <a:schemeClr val="bg1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качество студенческого контингента университета</a:t>
          </a:r>
        </a:p>
      </dgm:t>
    </dgm:pt>
    <dgm:pt modelId="{49E0DDCC-10E4-4C69-BBA3-731B8303F4F6}" type="parTrans" cxnId="{6EBE5F43-7CA8-4DFF-A076-EB15EF58D3BD}">
      <dgm:prSet/>
      <dgm:spPr/>
      <dgm:t>
        <a:bodyPr/>
        <a:lstStyle/>
        <a:p>
          <a:endParaRPr lang="ru-RU" sz="1600">
            <a:latin typeface="Montserrat SemiBold" panose="00000700000000000000" pitchFamily="50" charset="-52"/>
          </a:endParaRPr>
        </a:p>
      </dgm:t>
    </dgm:pt>
    <dgm:pt modelId="{FE855083-F5DD-4A01-829A-5E13E08CE27B}" type="sibTrans" cxnId="{6EBE5F43-7CA8-4DFF-A076-EB15EF58D3BD}">
      <dgm:prSet/>
      <dgm:spPr/>
      <dgm:t>
        <a:bodyPr/>
        <a:lstStyle/>
        <a:p>
          <a:endParaRPr lang="ru-RU" sz="1600">
            <a:latin typeface="Montserrat SemiBold" panose="00000700000000000000" pitchFamily="50" charset="-52"/>
          </a:endParaRPr>
        </a:p>
      </dgm:t>
    </dgm:pt>
    <dgm:pt modelId="{7DFE8044-CA14-45A6-A1D2-001C8EB13F4F}">
      <dgm:prSet custT="1"/>
      <dgm:spPr>
        <a:solidFill>
          <a:srgbClr val="002060"/>
        </a:solidFill>
      </dgm:spPr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качество кадров универс</a:t>
          </a:r>
          <a:r>
            <a:rPr lang="ru-RU" sz="2400" dirty="0"/>
            <a:t>итета</a:t>
          </a:r>
          <a:endParaRPr lang="ru-RU" sz="2400" dirty="0">
            <a:latin typeface="Montserrat SemiBold" panose="00000700000000000000" pitchFamily="50" charset="-52"/>
          </a:endParaRPr>
        </a:p>
      </dgm:t>
    </dgm:pt>
    <dgm:pt modelId="{5B73C1A6-D7C5-40AB-AF8C-7615CECFFD9E}" type="parTrans" cxnId="{F98BC858-1C88-4CAC-8357-0D8DC618A0AA}">
      <dgm:prSet/>
      <dgm:spPr/>
      <dgm:t>
        <a:bodyPr/>
        <a:lstStyle/>
        <a:p>
          <a:endParaRPr lang="ru-RU" sz="1600">
            <a:latin typeface="Montserrat SemiBold" panose="00000700000000000000" pitchFamily="50" charset="-52"/>
          </a:endParaRPr>
        </a:p>
      </dgm:t>
    </dgm:pt>
    <dgm:pt modelId="{A00886E8-E1A8-4F6D-91B1-ABA3499C2CAC}" type="sibTrans" cxnId="{F98BC858-1C88-4CAC-8357-0D8DC618A0AA}">
      <dgm:prSet/>
      <dgm:spPr/>
      <dgm:t>
        <a:bodyPr/>
        <a:lstStyle/>
        <a:p>
          <a:endParaRPr lang="ru-RU" sz="1600">
            <a:latin typeface="Montserrat SemiBold" panose="00000700000000000000" pitchFamily="50" charset="-52"/>
          </a:endParaRPr>
        </a:p>
      </dgm:t>
    </dgm:pt>
    <dgm:pt modelId="{8CE6F167-A708-4BD8-80AC-98E9ECD17836}">
      <dgm:prSet custT="1"/>
      <dgm:spPr>
        <a:solidFill>
          <a:schemeClr val="bg1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качество инфраструктуры </a:t>
          </a:r>
        </a:p>
      </dgm:t>
    </dgm:pt>
    <dgm:pt modelId="{203D8F6D-0DEB-4E89-A8DF-265DAE046BAF}" type="parTrans" cxnId="{430D75BE-B78D-4B87-BC35-B60654FEA127}">
      <dgm:prSet/>
      <dgm:spPr/>
      <dgm:t>
        <a:bodyPr/>
        <a:lstStyle/>
        <a:p>
          <a:endParaRPr lang="ru-RU" sz="1600">
            <a:latin typeface="Montserrat SemiBold" panose="00000700000000000000" pitchFamily="50" charset="-52"/>
          </a:endParaRPr>
        </a:p>
      </dgm:t>
    </dgm:pt>
    <dgm:pt modelId="{101F4342-ED98-479A-ACA6-D363BF0B2D62}" type="sibTrans" cxnId="{430D75BE-B78D-4B87-BC35-B60654FEA127}">
      <dgm:prSet/>
      <dgm:spPr/>
      <dgm:t>
        <a:bodyPr/>
        <a:lstStyle/>
        <a:p>
          <a:endParaRPr lang="ru-RU" sz="1600">
            <a:latin typeface="Montserrat SemiBold" panose="00000700000000000000" pitchFamily="50" charset="-52"/>
          </a:endParaRPr>
        </a:p>
      </dgm:t>
    </dgm:pt>
    <dgm:pt modelId="{E3467D2D-8691-4120-B84F-685C3AE0B9BD}" type="pres">
      <dgm:prSet presAssocID="{8076A489-A211-4FA5-AE8E-746C0DC0B294}" presName="diagram" presStyleCnt="0">
        <dgm:presLayoutVars>
          <dgm:dir/>
          <dgm:resizeHandles val="exact"/>
        </dgm:presLayoutVars>
      </dgm:prSet>
      <dgm:spPr/>
    </dgm:pt>
    <dgm:pt modelId="{050F6ADD-86BC-4D38-8D89-3B3570B4EDC7}" type="pres">
      <dgm:prSet presAssocID="{FA930908-6F03-498B-8BB5-F4429E0DD53F}" presName="node" presStyleLbl="node1" presStyleIdx="0" presStyleCnt="4" custLinFactNeighborX="1543" custLinFactNeighborY="1929">
        <dgm:presLayoutVars>
          <dgm:bulletEnabled val="1"/>
        </dgm:presLayoutVars>
      </dgm:prSet>
      <dgm:spPr/>
    </dgm:pt>
    <dgm:pt modelId="{951E0CA4-5F9E-4479-9739-1551744BE3BC}" type="pres">
      <dgm:prSet presAssocID="{AC7925A7-7082-4622-89D1-42FB071BF8C2}" presName="sibTrans" presStyleCnt="0"/>
      <dgm:spPr/>
    </dgm:pt>
    <dgm:pt modelId="{0DAC1B19-F030-45EB-B479-ECA7EF46521C}" type="pres">
      <dgm:prSet presAssocID="{FA0AB63E-2FF3-4EE8-A90C-8C1C6DD02E0E}" presName="node" presStyleLbl="node1" presStyleIdx="1" presStyleCnt="4" custLinFactNeighborX="0" custLinFactNeighborY="3215">
        <dgm:presLayoutVars>
          <dgm:bulletEnabled val="1"/>
        </dgm:presLayoutVars>
      </dgm:prSet>
      <dgm:spPr/>
    </dgm:pt>
    <dgm:pt modelId="{1EE55E87-5BAD-4187-B4DA-0F77967BB097}" type="pres">
      <dgm:prSet presAssocID="{FE855083-F5DD-4A01-829A-5E13E08CE27B}" presName="sibTrans" presStyleCnt="0"/>
      <dgm:spPr/>
    </dgm:pt>
    <dgm:pt modelId="{CE475987-2641-40AD-801C-8F4A6B5040AB}" type="pres">
      <dgm:prSet presAssocID="{7DFE8044-CA14-45A6-A1D2-001C8EB13F4F}" presName="node" presStyleLbl="node1" presStyleIdx="2" presStyleCnt="4" custLinFactX="15020" custLinFactNeighborX="100000" custLinFactNeighborY="-2305">
        <dgm:presLayoutVars>
          <dgm:bulletEnabled val="1"/>
        </dgm:presLayoutVars>
      </dgm:prSet>
      <dgm:spPr/>
    </dgm:pt>
    <dgm:pt modelId="{A7062D10-DE47-4585-8885-116BE783D2F5}" type="pres">
      <dgm:prSet presAssocID="{A00886E8-E1A8-4F6D-91B1-ABA3499C2CAC}" presName="sibTrans" presStyleCnt="0"/>
      <dgm:spPr/>
    </dgm:pt>
    <dgm:pt modelId="{2FD89EEF-7A49-4A04-83EE-D9CA2954BA17}" type="pres">
      <dgm:prSet presAssocID="{8CE6F167-A708-4BD8-80AC-98E9ECD17836}" presName="node" presStyleLbl="node1" presStyleIdx="3" presStyleCnt="4" custLinFactX="-5000" custLinFactNeighborX="-100000" custLinFactNeighborY="-1818">
        <dgm:presLayoutVars>
          <dgm:bulletEnabled val="1"/>
        </dgm:presLayoutVars>
      </dgm:prSet>
      <dgm:spPr/>
    </dgm:pt>
  </dgm:ptLst>
  <dgm:cxnLst>
    <dgm:cxn modelId="{568A5727-0759-4B90-9CBC-2834A8E2239A}" type="presOf" srcId="{8CE6F167-A708-4BD8-80AC-98E9ECD17836}" destId="{2FD89EEF-7A49-4A04-83EE-D9CA2954BA17}" srcOrd="0" destOrd="0" presId="urn:microsoft.com/office/officeart/2005/8/layout/default"/>
    <dgm:cxn modelId="{76006835-5813-4BCF-B1A6-445EC7F782E1}" type="presOf" srcId="{FA930908-6F03-498B-8BB5-F4429E0DD53F}" destId="{050F6ADD-86BC-4D38-8D89-3B3570B4EDC7}" srcOrd="0" destOrd="0" presId="urn:microsoft.com/office/officeart/2005/8/layout/default"/>
    <dgm:cxn modelId="{503ADB36-A6C9-4781-863E-18370E818F4B}" type="presOf" srcId="{7DFE8044-CA14-45A6-A1D2-001C8EB13F4F}" destId="{CE475987-2641-40AD-801C-8F4A6B5040AB}" srcOrd="0" destOrd="0" presId="urn:microsoft.com/office/officeart/2005/8/layout/default"/>
    <dgm:cxn modelId="{6EBE5F43-7CA8-4DFF-A076-EB15EF58D3BD}" srcId="{8076A489-A211-4FA5-AE8E-746C0DC0B294}" destId="{FA0AB63E-2FF3-4EE8-A90C-8C1C6DD02E0E}" srcOrd="1" destOrd="0" parTransId="{49E0DDCC-10E4-4C69-BBA3-731B8303F4F6}" sibTransId="{FE855083-F5DD-4A01-829A-5E13E08CE27B}"/>
    <dgm:cxn modelId="{EAC2BD6E-2EAD-4A6F-85B7-46C44884B654}" srcId="{8076A489-A211-4FA5-AE8E-746C0DC0B294}" destId="{FA930908-6F03-498B-8BB5-F4429E0DD53F}" srcOrd="0" destOrd="0" parTransId="{79B4EDAA-E1E7-4ADF-927B-E9FB9F25291C}" sibTransId="{AC7925A7-7082-4622-89D1-42FB071BF8C2}"/>
    <dgm:cxn modelId="{F98BC858-1C88-4CAC-8357-0D8DC618A0AA}" srcId="{8076A489-A211-4FA5-AE8E-746C0DC0B294}" destId="{7DFE8044-CA14-45A6-A1D2-001C8EB13F4F}" srcOrd="2" destOrd="0" parTransId="{5B73C1A6-D7C5-40AB-AF8C-7615CECFFD9E}" sibTransId="{A00886E8-E1A8-4F6D-91B1-ABA3499C2CAC}"/>
    <dgm:cxn modelId="{4F892AA8-BF4F-4C1E-91AB-6CA97C91AA47}" type="presOf" srcId="{8076A489-A211-4FA5-AE8E-746C0DC0B294}" destId="{E3467D2D-8691-4120-B84F-685C3AE0B9BD}" srcOrd="0" destOrd="0" presId="urn:microsoft.com/office/officeart/2005/8/layout/default"/>
    <dgm:cxn modelId="{430D75BE-B78D-4B87-BC35-B60654FEA127}" srcId="{8076A489-A211-4FA5-AE8E-746C0DC0B294}" destId="{8CE6F167-A708-4BD8-80AC-98E9ECD17836}" srcOrd="3" destOrd="0" parTransId="{203D8F6D-0DEB-4E89-A8DF-265DAE046BAF}" sibTransId="{101F4342-ED98-479A-ACA6-D363BF0B2D62}"/>
    <dgm:cxn modelId="{AA6F47FE-8167-430C-9340-B52101651D34}" type="presOf" srcId="{FA0AB63E-2FF3-4EE8-A90C-8C1C6DD02E0E}" destId="{0DAC1B19-F030-45EB-B479-ECA7EF46521C}" srcOrd="0" destOrd="0" presId="urn:microsoft.com/office/officeart/2005/8/layout/default"/>
    <dgm:cxn modelId="{7E89413B-0948-4120-AB81-F0175C9D9376}" type="presParOf" srcId="{E3467D2D-8691-4120-B84F-685C3AE0B9BD}" destId="{050F6ADD-86BC-4D38-8D89-3B3570B4EDC7}" srcOrd="0" destOrd="0" presId="urn:microsoft.com/office/officeart/2005/8/layout/default"/>
    <dgm:cxn modelId="{45D5D7E9-08A9-4437-B504-BCE57B777F78}" type="presParOf" srcId="{E3467D2D-8691-4120-B84F-685C3AE0B9BD}" destId="{951E0CA4-5F9E-4479-9739-1551744BE3BC}" srcOrd="1" destOrd="0" presId="urn:microsoft.com/office/officeart/2005/8/layout/default"/>
    <dgm:cxn modelId="{521106A5-F2CC-49C7-923E-689838465401}" type="presParOf" srcId="{E3467D2D-8691-4120-B84F-685C3AE0B9BD}" destId="{0DAC1B19-F030-45EB-B479-ECA7EF46521C}" srcOrd="2" destOrd="0" presId="urn:microsoft.com/office/officeart/2005/8/layout/default"/>
    <dgm:cxn modelId="{F6D885B6-2B7F-488C-8A9F-33C941A3AA22}" type="presParOf" srcId="{E3467D2D-8691-4120-B84F-685C3AE0B9BD}" destId="{1EE55E87-5BAD-4187-B4DA-0F77967BB097}" srcOrd="3" destOrd="0" presId="urn:microsoft.com/office/officeart/2005/8/layout/default"/>
    <dgm:cxn modelId="{091BB969-6BA5-45EF-868F-1E390A6B17F7}" type="presParOf" srcId="{E3467D2D-8691-4120-B84F-685C3AE0B9BD}" destId="{CE475987-2641-40AD-801C-8F4A6B5040AB}" srcOrd="4" destOrd="0" presId="urn:microsoft.com/office/officeart/2005/8/layout/default"/>
    <dgm:cxn modelId="{77C3B7F1-946E-4B46-BD72-B38ACD84CD6F}" type="presParOf" srcId="{E3467D2D-8691-4120-B84F-685C3AE0B9BD}" destId="{A7062D10-DE47-4585-8885-116BE783D2F5}" srcOrd="5" destOrd="0" presId="urn:microsoft.com/office/officeart/2005/8/layout/default"/>
    <dgm:cxn modelId="{03F01B25-E314-4F2D-BA6A-5E45C274905D}" type="presParOf" srcId="{E3467D2D-8691-4120-B84F-685C3AE0B9BD}" destId="{2FD89EEF-7A49-4A04-83EE-D9CA2954BA1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3D112D-9D1F-4304-9F02-A7F281E9EF2A}">
      <dsp:nvSpPr>
        <dsp:cNvPr id="0" name=""/>
        <dsp:cNvSpPr/>
      </dsp:nvSpPr>
      <dsp:spPr>
        <a:xfrm>
          <a:off x="6084504" y="1403815"/>
          <a:ext cx="3558056" cy="503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431"/>
              </a:lnTo>
              <a:lnTo>
                <a:pt x="3558056" y="156431"/>
              </a:lnTo>
              <a:lnTo>
                <a:pt x="3558056" y="50314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2D2DAF-0B42-4A80-899B-17B7AA1F2894}">
      <dsp:nvSpPr>
        <dsp:cNvPr id="0" name=""/>
        <dsp:cNvSpPr/>
      </dsp:nvSpPr>
      <dsp:spPr>
        <a:xfrm>
          <a:off x="6038784" y="1403815"/>
          <a:ext cx="91440" cy="87118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4479"/>
              </a:lnTo>
              <a:lnTo>
                <a:pt x="55890" y="524479"/>
              </a:lnTo>
              <a:lnTo>
                <a:pt x="55890" y="87118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78F7A7-A06E-49A7-B605-7D9404B70E85}">
      <dsp:nvSpPr>
        <dsp:cNvPr id="0" name=""/>
        <dsp:cNvSpPr/>
      </dsp:nvSpPr>
      <dsp:spPr>
        <a:xfrm>
          <a:off x="1651751" y="1403815"/>
          <a:ext cx="4432752" cy="503140"/>
        </a:xfrm>
        <a:custGeom>
          <a:avLst/>
          <a:gdLst/>
          <a:ahLst/>
          <a:cxnLst/>
          <a:rect l="0" t="0" r="0" b="0"/>
          <a:pathLst>
            <a:path>
              <a:moveTo>
                <a:pt x="4432752" y="0"/>
              </a:moveTo>
              <a:lnTo>
                <a:pt x="4432752" y="156431"/>
              </a:lnTo>
              <a:lnTo>
                <a:pt x="0" y="156431"/>
              </a:lnTo>
              <a:lnTo>
                <a:pt x="0" y="50314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3A929A-E7D7-4A35-91EE-4ED4E5175F38}">
      <dsp:nvSpPr>
        <dsp:cNvPr id="0" name=""/>
        <dsp:cNvSpPr/>
      </dsp:nvSpPr>
      <dsp:spPr>
        <a:xfrm>
          <a:off x="3076080" y="558325"/>
          <a:ext cx="6016848" cy="845490"/>
        </a:xfrm>
        <a:prstGeom prst="rect">
          <a:avLst/>
        </a:prstGeom>
        <a:solidFill>
          <a:srgbClr val="75D5D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«Обеспечение качества»</a:t>
          </a:r>
        </a:p>
      </dsp:txBody>
      <dsp:txXfrm>
        <a:off x="3076080" y="558325"/>
        <a:ext cx="6016848" cy="845490"/>
      </dsp:txXfrm>
    </dsp:sp>
    <dsp:sp modelId="{68C8CB19-A2A5-4AC9-864D-C0EEFDF7E02D}">
      <dsp:nvSpPr>
        <dsp:cNvPr id="0" name=""/>
        <dsp:cNvSpPr/>
      </dsp:nvSpPr>
      <dsp:spPr>
        <a:xfrm>
          <a:off x="758" y="1906955"/>
          <a:ext cx="3301987" cy="232646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как </a:t>
          </a:r>
          <a:r>
            <a:rPr lang="ru-RU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процесс </a:t>
          </a: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формирования и поддержания требуемых свойств и характеристик образовательных услуг в высших учебных заведениях </a:t>
          </a:r>
        </a:p>
      </dsp:txBody>
      <dsp:txXfrm>
        <a:off x="758" y="1906955"/>
        <a:ext cx="3301987" cy="2326464"/>
      </dsp:txXfrm>
    </dsp:sp>
    <dsp:sp modelId="{06372D94-1E7C-4BB9-93D6-21236C5A9B0D}">
      <dsp:nvSpPr>
        <dsp:cNvPr id="0" name=""/>
        <dsp:cNvSpPr/>
      </dsp:nvSpPr>
      <dsp:spPr>
        <a:xfrm>
          <a:off x="4443681" y="2275003"/>
          <a:ext cx="3301987" cy="30171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как </a:t>
          </a:r>
          <a:r>
            <a:rPr lang="ru-RU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процедура</a:t>
          </a: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поддержания требуемых свойств и характеристик образовательных услуг в том виде, в каком они предоставляются в высших учебных заведениях</a:t>
          </a:r>
        </a:p>
      </dsp:txBody>
      <dsp:txXfrm>
        <a:off x="4443681" y="2275003"/>
        <a:ext cx="3301987" cy="3017174"/>
      </dsp:txXfrm>
    </dsp:sp>
    <dsp:sp modelId="{29E239E1-AEAF-42F9-BDB7-F0F8229894D4}">
      <dsp:nvSpPr>
        <dsp:cNvPr id="0" name=""/>
        <dsp:cNvSpPr/>
      </dsp:nvSpPr>
      <dsp:spPr>
        <a:xfrm>
          <a:off x="7991567" y="1906955"/>
          <a:ext cx="3301987" cy="24033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как </a:t>
          </a:r>
          <a:r>
            <a:rPr lang="ru-RU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результат </a:t>
          </a: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формирования требуемых свойств и характеристик образовательных услуг в высших учебных заведениях</a:t>
          </a:r>
        </a:p>
      </dsp:txBody>
      <dsp:txXfrm>
        <a:off x="7991567" y="1906955"/>
        <a:ext cx="3301987" cy="24033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00F315-EE27-421A-995D-3B2F9891DAA4}">
      <dsp:nvSpPr>
        <dsp:cNvPr id="0" name=""/>
        <dsp:cNvSpPr/>
      </dsp:nvSpPr>
      <dsp:spPr>
        <a:xfrm rot="5400000">
          <a:off x="-170184" y="175844"/>
          <a:ext cx="1134564" cy="79419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Montserrat SemiBold" panose="00000700000000000000" pitchFamily="50" charset="-52"/>
            </a:rPr>
            <a:t>1</a:t>
          </a:r>
        </a:p>
      </dsp:txBody>
      <dsp:txXfrm rot="-5400000">
        <a:off x="1" y="402756"/>
        <a:ext cx="794194" cy="340370"/>
      </dsp:txXfrm>
    </dsp:sp>
    <dsp:sp modelId="{03BF5369-DA41-4827-A58F-B1954475038D}">
      <dsp:nvSpPr>
        <dsp:cNvPr id="0" name=""/>
        <dsp:cNvSpPr/>
      </dsp:nvSpPr>
      <dsp:spPr>
        <a:xfrm rot="5400000">
          <a:off x="5727511" y="-4893500"/>
          <a:ext cx="737854" cy="106044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400" kern="1200" dirty="0">
            <a:solidFill>
              <a:srgbClr val="002060"/>
            </a:solidFill>
            <a:latin typeface="Montserrat SemiBold" panose="00000700000000000000" pitchFamily="50" charset="-52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Качество как «соответствие цели» (J. </a:t>
          </a:r>
          <a:r>
            <a:rPr lang="ru-RU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Juran</a:t>
          </a: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) 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94195" y="75835"/>
        <a:ext cx="10568468" cy="665816"/>
      </dsp:txXfrm>
    </dsp:sp>
    <dsp:sp modelId="{4D9FFE8F-960A-4BE9-B945-568686CE1FDF}">
      <dsp:nvSpPr>
        <dsp:cNvPr id="0" name=""/>
        <dsp:cNvSpPr/>
      </dsp:nvSpPr>
      <dsp:spPr>
        <a:xfrm rot="5400000">
          <a:off x="-170184" y="1208368"/>
          <a:ext cx="1134564" cy="79419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Montserrat SemiBold" panose="00000700000000000000" pitchFamily="50" charset="-52"/>
            </a:rPr>
            <a:t>2</a:t>
          </a:r>
          <a:endParaRPr lang="ru-RU" sz="1400" kern="1200" dirty="0">
            <a:latin typeface="Montserrat SemiBold" panose="00000700000000000000" pitchFamily="50" charset="-52"/>
          </a:endParaRPr>
        </a:p>
      </dsp:txBody>
      <dsp:txXfrm rot="-5400000">
        <a:off x="1" y="1435280"/>
        <a:ext cx="794194" cy="340370"/>
      </dsp:txXfrm>
    </dsp:sp>
    <dsp:sp modelId="{003F2BA0-F9EC-4ABC-8724-D5DFF8500D52}">
      <dsp:nvSpPr>
        <dsp:cNvPr id="0" name=""/>
        <dsp:cNvSpPr/>
      </dsp:nvSpPr>
      <dsp:spPr>
        <a:xfrm rot="5400000">
          <a:off x="5727705" y="-3844382"/>
          <a:ext cx="737466" cy="106044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400" kern="1200" dirty="0">
            <a:solidFill>
              <a:srgbClr val="002060"/>
            </a:solidFill>
            <a:latin typeface="Montserrat SemiBold" panose="00000700000000000000" pitchFamily="50" charset="-52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Качество как «Ноль дефектов» (</a:t>
          </a:r>
          <a:r>
            <a:rPr lang="ru-RU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Crosby</a:t>
          </a: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)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94195" y="1125128"/>
        <a:ext cx="10568487" cy="665466"/>
      </dsp:txXfrm>
    </dsp:sp>
    <dsp:sp modelId="{12CA647C-27D9-476E-980E-931E85FE5135}">
      <dsp:nvSpPr>
        <dsp:cNvPr id="0" name=""/>
        <dsp:cNvSpPr/>
      </dsp:nvSpPr>
      <dsp:spPr>
        <a:xfrm rot="5400000">
          <a:off x="-170184" y="2542287"/>
          <a:ext cx="1134564" cy="79419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Montserrat SemiBold" panose="00000700000000000000" pitchFamily="50" charset="-52"/>
            </a:rPr>
            <a:t>3</a:t>
          </a:r>
        </a:p>
      </dsp:txBody>
      <dsp:txXfrm rot="-5400000">
        <a:off x="1" y="2769199"/>
        <a:ext cx="794194" cy="340370"/>
      </dsp:txXfrm>
    </dsp:sp>
    <dsp:sp modelId="{1092F62A-298A-4CF8-92E7-B84D75A642AB}">
      <dsp:nvSpPr>
        <dsp:cNvPr id="0" name=""/>
        <dsp:cNvSpPr/>
      </dsp:nvSpPr>
      <dsp:spPr>
        <a:xfrm rot="5400000">
          <a:off x="5426309" y="-2543096"/>
          <a:ext cx="1340257" cy="106044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400" kern="1200" dirty="0">
            <a:solidFill>
              <a:srgbClr val="002060"/>
            </a:solidFill>
            <a:latin typeface="Montserrat SemiBold" panose="00000700000000000000" pitchFamily="50" charset="-52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Качество как центральная цель или результат (</a:t>
          </a:r>
          <a:r>
            <a:rPr lang="ru-RU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Schindler</a:t>
          </a: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et</a:t>
          </a: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al</a:t>
          </a: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,; ссылка на </a:t>
          </a:r>
          <a:r>
            <a:rPr lang="ru-RU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Bogue</a:t>
          </a: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ru-RU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Harvey</a:t>
          </a: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&amp; Green)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94194" y="2154445"/>
        <a:ext cx="10539061" cy="1209405"/>
      </dsp:txXfrm>
    </dsp:sp>
    <dsp:sp modelId="{9E9F423E-6D88-4E22-967C-5CC8D65AE456}">
      <dsp:nvSpPr>
        <dsp:cNvPr id="0" name=""/>
        <dsp:cNvSpPr/>
      </dsp:nvSpPr>
      <dsp:spPr>
        <a:xfrm rot="5400000">
          <a:off x="-170184" y="3890306"/>
          <a:ext cx="1134564" cy="794194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Montserrat SemiBold" panose="00000700000000000000" pitchFamily="50" charset="-52"/>
            </a:rPr>
            <a:t>4</a:t>
          </a:r>
        </a:p>
      </dsp:txBody>
      <dsp:txXfrm rot="-5400000">
        <a:off x="1" y="4117218"/>
        <a:ext cx="794194" cy="340370"/>
      </dsp:txXfrm>
    </dsp:sp>
    <dsp:sp modelId="{121639F2-FA4B-48B1-A1B5-559FAC0AC96A}">
      <dsp:nvSpPr>
        <dsp:cNvPr id="0" name=""/>
        <dsp:cNvSpPr/>
      </dsp:nvSpPr>
      <dsp:spPr>
        <a:xfrm rot="5400000">
          <a:off x="5412209" y="-1023851"/>
          <a:ext cx="1368457" cy="106044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Качество как конкретные показатели, которые отражают желаемые ресурсы (</a:t>
          </a:r>
          <a:r>
            <a:rPr lang="ru-RU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Barker</a:t>
          </a: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; </a:t>
          </a:r>
          <a:r>
            <a:rPr lang="ru-RU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Cheng</a:t>
          </a: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&amp; </a:t>
          </a:r>
          <a:r>
            <a:rPr lang="ru-RU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Tam</a:t>
          </a: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ru-RU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Лагросен</a:t>
          </a: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Сейед-Хашеми и </a:t>
          </a:r>
          <a:r>
            <a:rPr lang="ru-RU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Лейтнер</a:t>
          </a: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и др. )</a:t>
          </a:r>
          <a:endParaRPr lang="ru-RU" sz="2800" kern="1200" dirty="0">
            <a:solidFill>
              <a:srgbClr val="002060"/>
            </a:solidFill>
            <a:latin typeface="Montserrat SemiBold" panose="00000700000000000000" pitchFamily="50" charset="-52"/>
          </a:endParaRPr>
        </a:p>
      </dsp:txBody>
      <dsp:txXfrm rot="-5400000">
        <a:off x="794195" y="3660966"/>
        <a:ext cx="10537684" cy="1234851"/>
      </dsp:txXfrm>
    </dsp:sp>
    <dsp:sp modelId="{559517E3-0690-4E38-9B39-508167DA1171}">
      <dsp:nvSpPr>
        <dsp:cNvPr id="0" name=""/>
        <dsp:cNvSpPr/>
      </dsp:nvSpPr>
      <dsp:spPr>
        <a:xfrm rot="5400000">
          <a:off x="-170184" y="4986064"/>
          <a:ext cx="1134564" cy="794194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Montserrat SemiBold" panose="00000700000000000000" pitchFamily="50" charset="-52"/>
            </a:rPr>
            <a:t>5</a:t>
          </a:r>
        </a:p>
      </dsp:txBody>
      <dsp:txXfrm rot="-5400000">
        <a:off x="1" y="5212976"/>
        <a:ext cx="794194" cy="340370"/>
      </dsp:txXfrm>
    </dsp:sp>
    <dsp:sp modelId="{AB5C4F1C-6F86-4872-8225-45BD87126FFF}">
      <dsp:nvSpPr>
        <dsp:cNvPr id="0" name=""/>
        <dsp:cNvSpPr/>
      </dsp:nvSpPr>
      <dsp:spPr>
        <a:xfrm rot="5400000">
          <a:off x="5664471" y="-76870"/>
          <a:ext cx="863934" cy="106044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400" kern="1200" dirty="0">
            <a:solidFill>
              <a:srgbClr val="002060"/>
            </a:solidFill>
            <a:latin typeface="Montserrat SemiBold" panose="00000700000000000000" pitchFamily="50" charset="-52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Качество как стандарт и минимальный «порог», по которому оцениваются результаты (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Ashcroft</a:t>
          </a: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&amp; 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Foreman</a:t>
          </a: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Peck</a:t>
          </a: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94195" y="4835580"/>
        <a:ext cx="10562313" cy="7795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64C54-4278-47E7-8F30-DB5B6666BA3A}">
      <dsp:nvSpPr>
        <dsp:cNvPr id="0" name=""/>
        <dsp:cNvSpPr/>
      </dsp:nvSpPr>
      <dsp:spPr>
        <a:xfrm>
          <a:off x="-6295000" y="-962954"/>
          <a:ext cx="7493083" cy="7493083"/>
        </a:xfrm>
        <a:prstGeom prst="blockArc">
          <a:avLst>
            <a:gd name="adj1" fmla="val 18900000"/>
            <a:gd name="adj2" fmla="val 2700000"/>
            <a:gd name="adj3" fmla="val 288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74A0ED-3ACB-4CEA-8467-997F6B583ADA}">
      <dsp:nvSpPr>
        <dsp:cNvPr id="0" name=""/>
        <dsp:cNvSpPr/>
      </dsp:nvSpPr>
      <dsp:spPr>
        <a:xfrm>
          <a:off x="596758" y="370718"/>
          <a:ext cx="9621702" cy="6961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545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модель обеспечения качества представляет из себя последовательную оценку дизайна, содержания и педагогики обучения (</a:t>
          </a: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Puzziferro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&amp; </a:t>
          </a: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Shelton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2008). </a:t>
          </a:r>
        </a:p>
      </dsp:txBody>
      <dsp:txXfrm>
        <a:off x="596758" y="370718"/>
        <a:ext cx="9621702" cy="696119"/>
      </dsp:txXfrm>
    </dsp:sp>
    <dsp:sp modelId="{5B04E169-0AA3-4E94-BFD1-181CEEAA515D}">
      <dsp:nvSpPr>
        <dsp:cNvPr id="0" name=""/>
        <dsp:cNvSpPr/>
      </dsp:nvSpPr>
      <dsp:spPr>
        <a:xfrm>
          <a:off x="88365" y="260822"/>
          <a:ext cx="870149" cy="8701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821DF6-2467-4510-B2DF-35F2FC51F789}">
      <dsp:nvSpPr>
        <dsp:cNvPr id="0" name=""/>
        <dsp:cNvSpPr/>
      </dsp:nvSpPr>
      <dsp:spPr>
        <a:xfrm>
          <a:off x="1095151" y="1435572"/>
          <a:ext cx="9122883" cy="6961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545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негласные концепции ценностей и интеллектуальной собственности в академических кругах (Барнетта, 1992 )</a:t>
          </a:r>
        </a:p>
      </dsp:txBody>
      <dsp:txXfrm>
        <a:off x="1095151" y="1435572"/>
        <a:ext cx="9122883" cy="696119"/>
      </dsp:txXfrm>
    </dsp:sp>
    <dsp:sp modelId="{B15CE3DA-F1F0-4E35-9D37-92FD5075A74A}">
      <dsp:nvSpPr>
        <dsp:cNvPr id="0" name=""/>
        <dsp:cNvSpPr/>
      </dsp:nvSpPr>
      <dsp:spPr>
        <a:xfrm>
          <a:off x="587184" y="1304667"/>
          <a:ext cx="870149" cy="8701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34B067-DDFD-4F05-A7DF-19B6580B573B}">
      <dsp:nvSpPr>
        <dsp:cNvPr id="0" name=""/>
        <dsp:cNvSpPr/>
      </dsp:nvSpPr>
      <dsp:spPr>
        <a:xfrm>
          <a:off x="1254021" y="2204409"/>
          <a:ext cx="8969786" cy="11165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545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концепция эффективности, в которой высшее образование рассматривается как продукт с затратами и результатами (Барнетта, 1992)</a:t>
          </a:r>
        </a:p>
      </dsp:txBody>
      <dsp:txXfrm>
        <a:off x="1254021" y="2204409"/>
        <a:ext cx="8969786" cy="1116589"/>
      </dsp:txXfrm>
    </dsp:sp>
    <dsp:sp modelId="{127143EF-E54A-485A-B052-1067ED4B5987}">
      <dsp:nvSpPr>
        <dsp:cNvPr id="0" name=""/>
        <dsp:cNvSpPr/>
      </dsp:nvSpPr>
      <dsp:spPr>
        <a:xfrm>
          <a:off x="740282" y="2348512"/>
          <a:ext cx="870149" cy="8701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064512-B210-4889-8F26-949278C61131}">
      <dsp:nvSpPr>
        <dsp:cNvPr id="0" name=""/>
        <dsp:cNvSpPr/>
      </dsp:nvSpPr>
      <dsp:spPr>
        <a:xfrm>
          <a:off x="1097888" y="3516295"/>
          <a:ext cx="9122883" cy="6961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545" tIns="50800" rIns="5080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взаимодействие преподавателей и студентов (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Lundberg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&amp;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Schreiner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2004;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Vincent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1987). </a:t>
          </a:r>
        </a:p>
      </dsp:txBody>
      <dsp:txXfrm>
        <a:off x="1097888" y="3516295"/>
        <a:ext cx="9122883" cy="696119"/>
      </dsp:txXfrm>
    </dsp:sp>
    <dsp:sp modelId="{A8605388-1C21-4507-AAAD-F1740FFF8DFC}">
      <dsp:nvSpPr>
        <dsp:cNvPr id="0" name=""/>
        <dsp:cNvSpPr/>
      </dsp:nvSpPr>
      <dsp:spPr>
        <a:xfrm>
          <a:off x="587184" y="3392358"/>
          <a:ext cx="870149" cy="8701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64C693-7D78-4ED0-8681-AEEF3C2B6788}">
      <dsp:nvSpPr>
        <dsp:cNvPr id="0" name=""/>
        <dsp:cNvSpPr/>
      </dsp:nvSpPr>
      <dsp:spPr>
        <a:xfrm>
          <a:off x="602338" y="4715361"/>
          <a:ext cx="9621702" cy="6961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545" tIns="50800" rIns="50800" bIns="508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целенаправленное, преобразующее, исключительное и подотчетное (Шиндлер  и др.)</a:t>
          </a:r>
        </a:p>
      </dsp:txBody>
      <dsp:txXfrm>
        <a:off x="602338" y="4715361"/>
        <a:ext cx="9621702" cy="696119"/>
      </dsp:txXfrm>
    </dsp:sp>
    <dsp:sp modelId="{90736601-6EF8-4FA9-8986-119ABBD51BD3}">
      <dsp:nvSpPr>
        <dsp:cNvPr id="0" name=""/>
        <dsp:cNvSpPr/>
      </dsp:nvSpPr>
      <dsp:spPr>
        <a:xfrm>
          <a:off x="88365" y="4436203"/>
          <a:ext cx="870149" cy="8701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0F6ADD-86BC-4D38-8D89-3B3570B4EDC7}">
      <dsp:nvSpPr>
        <dsp:cNvPr id="0" name=""/>
        <dsp:cNvSpPr/>
      </dsp:nvSpPr>
      <dsp:spPr>
        <a:xfrm>
          <a:off x="1488389" y="50231"/>
          <a:ext cx="4239382" cy="2543629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качество содержания высшего образования</a:t>
          </a:r>
          <a:endParaRPr lang="ru-RU" sz="1600" kern="1200" dirty="0">
            <a:latin typeface="Montserrat SemiBold" panose="00000700000000000000" pitchFamily="50" charset="-52"/>
          </a:endParaRPr>
        </a:p>
      </dsp:txBody>
      <dsp:txXfrm>
        <a:off x="1488389" y="50231"/>
        <a:ext cx="4239382" cy="2543629"/>
      </dsp:txXfrm>
    </dsp:sp>
    <dsp:sp modelId="{0DAC1B19-F030-45EB-B479-ECA7EF46521C}">
      <dsp:nvSpPr>
        <dsp:cNvPr id="0" name=""/>
        <dsp:cNvSpPr/>
      </dsp:nvSpPr>
      <dsp:spPr>
        <a:xfrm>
          <a:off x="6086296" y="82942"/>
          <a:ext cx="4239382" cy="2543629"/>
        </a:xfrm>
        <a:prstGeom prst="rect">
          <a:avLst/>
        </a:prstGeom>
        <a:solidFill>
          <a:schemeClr val="bg1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качество студенческого контингента университета</a:t>
          </a:r>
        </a:p>
      </dsp:txBody>
      <dsp:txXfrm>
        <a:off x="6086296" y="82942"/>
        <a:ext cx="4239382" cy="2543629"/>
      </dsp:txXfrm>
    </dsp:sp>
    <dsp:sp modelId="{CE475987-2641-40AD-801C-8F4A6B5040AB}">
      <dsp:nvSpPr>
        <dsp:cNvPr id="0" name=""/>
        <dsp:cNvSpPr/>
      </dsp:nvSpPr>
      <dsp:spPr>
        <a:xfrm>
          <a:off x="6299113" y="2910102"/>
          <a:ext cx="4239382" cy="2543629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качество кадров универс</a:t>
          </a:r>
          <a:r>
            <a:rPr lang="ru-RU" sz="2400" kern="1200" dirty="0"/>
            <a:t>итета</a:t>
          </a:r>
          <a:endParaRPr lang="ru-RU" sz="2400" kern="1200" dirty="0">
            <a:latin typeface="Montserrat SemiBold" panose="00000700000000000000" pitchFamily="50" charset="-52"/>
          </a:endParaRPr>
        </a:p>
      </dsp:txBody>
      <dsp:txXfrm>
        <a:off x="6299113" y="2910102"/>
        <a:ext cx="4239382" cy="2543629"/>
      </dsp:txXfrm>
    </dsp:sp>
    <dsp:sp modelId="{2FD89EEF-7A49-4A04-83EE-D9CA2954BA17}">
      <dsp:nvSpPr>
        <dsp:cNvPr id="0" name=""/>
        <dsp:cNvSpPr/>
      </dsp:nvSpPr>
      <dsp:spPr>
        <a:xfrm>
          <a:off x="1634944" y="2922489"/>
          <a:ext cx="4239382" cy="2543629"/>
        </a:xfrm>
        <a:prstGeom prst="rect">
          <a:avLst/>
        </a:prstGeom>
        <a:solidFill>
          <a:schemeClr val="bg1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качество инфраструктуры </a:t>
          </a:r>
        </a:p>
      </dsp:txBody>
      <dsp:txXfrm>
        <a:off x="1634944" y="2922489"/>
        <a:ext cx="4239382" cy="25436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4AF1430F-A7CF-4FD2-AFCE-DB515B9183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A79B12A-2F50-4F91-AD3B-756C8FAEBD8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D5A667-B558-41C9-B097-8044B1406F87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C7E4F88-BD3F-4646-B46B-3CD54D7FFE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C66BAB-47CD-4369-8058-B29B55F78D7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71A33-7922-440F-AE6C-BD3D12821F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38088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2298BA-1423-4B2C-9F13-22013E57CF33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630CF-1B9F-4E69-A3DA-758F57CA9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89646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23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969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7888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2054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8992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CCA4D-AAE9-4421-8264-BB71A69F7A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ABCBC4-A799-4D7C-A3A3-B7576AA83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B4F06B-7ED6-4AD1-A1EA-FD2896B52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EA87-7288-411F-8704-AF9328E88BF3}" type="datetime1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3833AC-4713-4A07-97D6-84ED68500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Гродно, декабрь, 2021 г.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4A1EFB-82FE-4956-A750-17458B42A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0188-1DA7-4AE4-83F1-E6003F820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438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3D4D36-298F-42D2-A481-403A094F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BB381C-6F71-4FC9-8408-27A071AC9F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EBD37B-168E-4ADC-A766-63140E07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8AA7-46A8-41C7-8FE0-E3E400AEC44D}" type="datetime1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78E9AB-7CE8-428B-A586-3185EDEDF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Гродно, декабрь, 2021 г.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E361DE-DB3E-467A-BFE2-DD9DCBA73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0188-1DA7-4AE4-83F1-E6003F820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91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FF178B3-B896-4407-AA2B-EC1F5F6B9A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9E74AC-2D43-4C14-B2C6-554E5F3A81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BED8CC-075F-4086-A6F6-F22D79022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9D4DB-8BD1-41D1-AAB3-816136373238}" type="datetime1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74E1-1E06-4B5F-A979-2B0F7FB4E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Гродно, декабрь, 2021 г.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318B07-39C0-4A55-B99D-23BBE7FFB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0188-1DA7-4AE4-83F1-E6003F820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095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CA8076-20FB-4E6F-A572-55FDE1CEB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501807-EDB1-4B0E-AE50-DA67B9837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C280E6-B995-40E3-816A-F45A19780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FBC63-0A39-4919-92A3-A3FA42E7D7F4}" type="datetime1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3DC1BB-45DF-4D56-B588-2F96E626F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Гродно, декабрь, 2021 г.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6322AF-B5DE-4147-A6A6-3AEF3CD5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0188-1DA7-4AE4-83F1-E6003F820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297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E3F2D-D6D1-461E-BE91-89D4D5992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6B3512-D2D8-43CA-9AA5-A6FB61D90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63669A-10B6-4514-8D50-A13B9C88F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8D71-5B9E-4097-ABB4-9DC8F9EA9CA1}" type="datetime1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D1B8DA-2776-424A-9560-EC1894B84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Гродно, декабрь, 2021 г.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8DF08F-A931-49D3-AEDD-74BBC93FC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0188-1DA7-4AE4-83F1-E6003F820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689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8237A1-E477-4013-AC70-3368D4995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56CD4A-E03F-4BC4-BE6C-E8B3A0BC1B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4F553A-0CE5-4110-8FE5-FEA9C882AA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26DDFB-2AA7-472C-8FED-4B99A3F22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FC838-1C81-4746-B0D4-B54899C2ECB8}" type="datetime1">
              <a:rPr lang="ru-RU" smtClean="0"/>
              <a:t>28.03.2024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B05074-67CC-457C-BF89-C00F3A12A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Гродно, декабрь, 2021 г.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F1EF5F-2B7B-4E16-BB32-9B64B1096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0188-1DA7-4AE4-83F1-E6003F820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211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CC7F5-29E3-41BA-B766-88C96D158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ED3C91-7A80-4F81-891D-580343914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055A8A-896B-4413-B4FF-11D170A14D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634FD6E-EFF5-4CE1-85F5-C70DA892ED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63052DE-6E1C-44D5-9DAF-1E19E0E6F6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01BE90-1598-4ADC-A85A-7662EBEAE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5E794-20E9-40DB-9A26-41E93AB1C9F3}" type="datetime1">
              <a:rPr lang="ru-RU" smtClean="0"/>
              <a:t>28.03.2024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8325951-1EA1-4DA9-8070-BC2D7FE0E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Гродно, декабрь, 2021 г.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6746313-D8D6-430F-AFE7-B4B233AB1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0188-1DA7-4AE4-83F1-E6003F820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069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1E72A-BD7F-4654-AFFE-72272CE68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E3994B-CD0B-4EB5-BD02-2AECC0035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1530-8F26-479E-962B-009319AC99CB}" type="datetime1">
              <a:rPr lang="ru-RU" smtClean="0"/>
              <a:t>28.03.2024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CD3C563-302E-4A9C-A385-DD9294073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Гродно, декабрь, 2021 г.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4C970C-C28F-4C6A-95FB-48F0FB35C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0188-1DA7-4AE4-83F1-E6003F820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27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86584C5-A7DF-487A-9CF5-E6A36F1E7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0E2D4-1699-45FE-82B6-3B7B9B9558DD}" type="datetime1">
              <a:rPr lang="ru-RU" smtClean="0"/>
              <a:t>28.03.2024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93DEA1-EFC4-4A0F-90C5-D27852889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Гродно, декабрь, 2021 г.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5EE3C5-D18B-459A-9991-AA27C81B6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0188-1DA7-4AE4-83F1-E6003F820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202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31C5F-BE3E-453D-8E38-58A5C53A3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C8481A-8051-4C5A-8B36-26976124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2C8FD5-24A2-41AF-8887-8763ACE99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D9F84C-06DA-4FB1-BCCE-1477BBC71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0CB8A-0232-4D13-8A9B-B039C666BA6B}" type="datetime1">
              <a:rPr lang="ru-RU" smtClean="0"/>
              <a:t>28.03.2024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9D6EC7-8E3E-4B8A-8BC3-0CC82BABE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Гродно, декабрь, 2021 г.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A2F2D9-BB7B-4E25-962F-868EB8707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0188-1DA7-4AE4-83F1-E6003F820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552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15C5EC-19E4-41FB-8070-807511F80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D8335E9-BE6F-43E9-9D10-DD07C5C704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E409DD-B889-4FD6-BC91-C482412515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B9A35D-9538-4745-9EB7-B40F0924B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F82DC-E222-4D37-B548-3C3AC473D944}" type="datetime1">
              <a:rPr lang="ru-RU" smtClean="0"/>
              <a:t>28.03.2024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1DF272-A246-4612-8426-1C94CFC06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Гродно, декабрь, 2021 г.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308B951-F116-4C49-A322-AD5BC453D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0188-1DA7-4AE4-83F1-E6003F820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449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57A1D1-0D5F-4115-8A82-675F5F354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C5BAD1-B0D3-4894-9D6B-E38EE5664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590704-38F5-4ED2-BF24-63D9625C3A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5CAF0-6FB0-40C2-A788-5ED262092644}" type="datetime1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40C589-5843-48CB-A58C-C5E6BA2B7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Гродно, декабрь, 2021 г.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F33C13-8896-49D4-8238-1F7C336026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10188-1DA7-4AE4-83F1-E6003F820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16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2.wdp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.wdp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microsoft.com/office/2007/relationships/hdphoto" Target="../media/hdphoto2.wdp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2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microsoft.com/office/2007/relationships/hdphoto" Target="../media/hdphoto2.wdp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microsoft.com/office/2007/relationships/hdphoto" Target="../media/hdphoto2.wdp"/><Relationship Id="rId7" Type="http://schemas.openxmlformats.org/officeDocument/2006/relationships/diagramColors" Target="../diagrams/colors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здание, человек, внешний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5DB628EA-9C60-494B-97F6-6BC9192435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1" b="15220"/>
          <a:stretch/>
        </p:blipFill>
        <p:spPr>
          <a:xfrm>
            <a:off x="116978" y="282684"/>
            <a:ext cx="1219198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B368E4-08BF-4C6D-9A1C-E59B8A92F643}"/>
              </a:ext>
            </a:extLst>
          </p:cNvPr>
          <p:cNvSpPr txBox="1"/>
          <p:nvPr/>
        </p:nvSpPr>
        <p:spPr>
          <a:xfrm>
            <a:off x="510363" y="1146914"/>
            <a:ext cx="96224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Научные подходы к понятию «обеспечение качества образования» в научной литературе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27A991-E680-20CA-40D5-EC9150F09467}"/>
              </a:ext>
            </a:extLst>
          </p:cNvPr>
          <p:cNvSpPr txBox="1"/>
          <p:nvPr/>
        </p:nvSpPr>
        <p:spPr>
          <a:xfrm>
            <a:off x="5273040" y="5606525"/>
            <a:ext cx="6197600" cy="1251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kk-KZ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Бурбекова С.Ж.,</a:t>
            </a:r>
            <a:r>
              <a:rPr lang="kk-KZ" sz="24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гл.менеджер департамента обеспечения качества Astana IT University, член исследовательской группы НЦРВО</a:t>
            </a:r>
            <a:endParaRPr lang="en-US" sz="24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413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931260-8733-4125-8E7E-EA790E7EA3E8}"/>
              </a:ext>
            </a:extLst>
          </p:cNvPr>
          <p:cNvSpPr/>
          <p:nvPr/>
        </p:nvSpPr>
        <p:spPr>
          <a:xfrm>
            <a:off x="118134" y="217384"/>
            <a:ext cx="12197715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800" b="1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Качество как «процесс»</a:t>
            </a:r>
            <a:endParaRPr lang="en-US" sz="2800" b="1" kern="1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6F2C0AB-BF62-451A-8B48-C707AC721FBE}"/>
              </a:ext>
            </a:extLst>
          </p:cNvPr>
          <p:cNvSpPr/>
          <p:nvPr/>
        </p:nvSpPr>
        <p:spPr>
          <a:xfrm>
            <a:off x="11693236" y="196578"/>
            <a:ext cx="240146" cy="467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ятиугольник 8">
            <a:extLst>
              <a:ext uri="{FF2B5EF4-FFF2-40B4-BE49-F238E27FC236}">
                <a16:creationId xmlns:a16="http://schemas.microsoft.com/office/drawing/2014/main" id="{77B28E5D-8D6F-4D9C-8B85-05815FB9D207}"/>
              </a:ext>
            </a:extLst>
          </p:cNvPr>
          <p:cNvSpPr/>
          <p:nvPr/>
        </p:nvSpPr>
        <p:spPr>
          <a:xfrm rot="5400000">
            <a:off x="16369" y="101765"/>
            <a:ext cx="901896" cy="698366"/>
          </a:xfrm>
          <a:prstGeom prst="homePlate">
            <a:avLst>
              <a:gd name="adj" fmla="val 22381"/>
            </a:avLst>
          </a:prstGeom>
          <a:solidFill>
            <a:srgbClr val="1CB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3FF78E-8F4B-504F-CD82-D06DC4AD0D32}"/>
              </a:ext>
            </a:extLst>
          </p:cNvPr>
          <p:cNvSpPr txBox="1"/>
          <p:nvPr/>
        </p:nvSpPr>
        <p:spPr>
          <a:xfrm>
            <a:off x="1278645" y="1076734"/>
            <a:ext cx="10414591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процесс трансформации и изменения (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Эстин</a:t>
            </a:r>
            <a:r>
              <a:rPr lang="ru-RU" sz="24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,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Шеллекенс</a:t>
            </a:r>
            <a:r>
              <a:rPr lang="ru-RU" sz="24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,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Крозье</a:t>
            </a:r>
            <a:r>
              <a:rPr lang="ru-RU" sz="24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,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Дилл</a:t>
            </a:r>
            <a:r>
              <a:rPr lang="ru-RU" sz="24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, Кэмпбелл и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Розняй</a:t>
            </a:r>
            <a:r>
              <a:rPr lang="ru-RU" sz="24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, Шишов,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Клейнен</a:t>
            </a:r>
            <a:r>
              <a:rPr lang="ru-RU" sz="24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, Абад-Сегура 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процесс управления</a:t>
            </a:r>
            <a:r>
              <a:rPr lang="ru-RU" sz="2400" dirty="0">
                <a:latin typeface="Times New Roman" panose="02020603050405020304" pitchFamily="18" charset="0"/>
                <a:ea typeface="Malgun Gothic" panose="020B0503020000020004" pitchFamily="34" charset="-127"/>
              </a:rPr>
              <a:t> (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Стенсакера</a:t>
            </a:r>
            <a:r>
              <a:rPr lang="ru-RU" sz="24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, Бирнбаума, Гульдена,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Слейсманса</a:t>
            </a:r>
            <a:r>
              <a:rPr lang="ru-RU" sz="24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Malgun Gothic" panose="020B0503020000020004" pitchFamily="34" charset="-127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меры, принимаемые для улучшения (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Джессоп</a:t>
            </a:r>
            <a:r>
              <a:rPr lang="ru-RU" sz="24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,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Бендермахер</a:t>
            </a:r>
            <a:r>
              <a:rPr lang="ru-RU" sz="24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,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Есенбаева</a:t>
            </a:r>
            <a:r>
              <a:rPr lang="ru-RU" sz="24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 </a:t>
            </a:r>
            <a:r>
              <a:rPr lang="ru-RU" sz="24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формирования и поддержания требуемых свойств и характеристик образовательных услуг (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Омирбаев</a:t>
            </a:r>
            <a:r>
              <a:rPr lang="ru-RU" sz="24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 и др.)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трансформации, процесс изменений, который повышает значимость учащихся через их опыт обучения, что подчеркивает возможность развития и повышения компетенций обучающихся (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Клейнен</a:t>
            </a:r>
            <a:r>
              <a:rPr lang="ru-RU" sz="2400" dirty="0">
                <a:latin typeface="Times New Roman" panose="02020603050405020304" pitchFamily="18" charset="0"/>
                <a:ea typeface="Malgun Gothic" panose="020B0503020000020004" pitchFamily="34" charset="-127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и др.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непрерывный процесс оценки (...) качеств</a:t>
            </a:r>
            <a:r>
              <a:rPr lang="kk-KZ" sz="24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а</a:t>
            </a:r>
            <a:r>
              <a:rPr lang="ru-RU" sz="24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 системы высшего образования, институтов или программ 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Vl</a:t>
            </a:r>
            <a:r>
              <a:rPr lang="ru-RU" sz="24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ă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sceanu</a:t>
            </a:r>
            <a:r>
              <a:rPr lang="ru-RU" sz="24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 и др.)</a:t>
            </a:r>
            <a:endParaRPr lang="ru-RU" sz="2400" kern="1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kern="1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latin typeface="Times New Roman" panose="02020603050405020304" pitchFamily="18" charset="0"/>
              <a:ea typeface="Malgun Gothic" panose="020B0503020000020004" pitchFamily="34" charset="-127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574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931260-8733-4125-8E7E-EA790E7EA3E8}"/>
              </a:ext>
            </a:extLst>
          </p:cNvPr>
          <p:cNvSpPr/>
          <p:nvPr/>
        </p:nvSpPr>
        <p:spPr>
          <a:xfrm>
            <a:off x="258618" y="217384"/>
            <a:ext cx="12197715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400" b="1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Качество как «процедура»</a:t>
            </a:r>
            <a:endParaRPr lang="en-US" sz="2400" b="1" kern="1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6F2C0AB-BF62-451A-8B48-C707AC721FBE}"/>
              </a:ext>
            </a:extLst>
          </p:cNvPr>
          <p:cNvSpPr/>
          <p:nvPr/>
        </p:nvSpPr>
        <p:spPr>
          <a:xfrm>
            <a:off x="11693236" y="196578"/>
            <a:ext cx="240146" cy="467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ятиугольник 8">
            <a:extLst>
              <a:ext uri="{FF2B5EF4-FFF2-40B4-BE49-F238E27FC236}">
                <a16:creationId xmlns:a16="http://schemas.microsoft.com/office/drawing/2014/main" id="{77B28E5D-8D6F-4D9C-8B85-05815FB9D207}"/>
              </a:ext>
            </a:extLst>
          </p:cNvPr>
          <p:cNvSpPr/>
          <p:nvPr/>
        </p:nvSpPr>
        <p:spPr>
          <a:xfrm rot="5400000">
            <a:off x="16369" y="101765"/>
            <a:ext cx="901896" cy="698366"/>
          </a:xfrm>
          <a:prstGeom prst="homePlate">
            <a:avLst>
              <a:gd name="adj" fmla="val 22381"/>
            </a:avLst>
          </a:prstGeom>
          <a:solidFill>
            <a:srgbClr val="1CB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5B8D0F-0DF6-E547-E71F-0F4AD8AB6940}"/>
              </a:ext>
            </a:extLst>
          </p:cNvPr>
          <p:cNvSpPr txBox="1"/>
          <p:nvPr/>
        </p:nvSpPr>
        <p:spPr>
          <a:xfrm>
            <a:off x="616688" y="1595736"/>
            <a:ext cx="1085584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повышения экономической эффективности процессов управления качеством и принятия объективных решений в области управления качеством (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Манарбек</a:t>
            </a:r>
            <a:r>
              <a:rPr lang="ru-RU" sz="2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ea typeface="Malgun Gothic" panose="020B0503020000020004" pitchFamily="34" charset="-127"/>
              </a:rPr>
              <a:t>п</a:t>
            </a:r>
            <a:r>
              <a:rPr lang="ru-RU" sz="2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рименения различных подходов к измерению качества </a:t>
            </a:r>
            <a:r>
              <a:rPr lang="ru-RU" sz="2800" dirty="0">
                <a:latin typeface="Times New Roman" panose="02020603050405020304" pitchFamily="18" charset="0"/>
                <a:ea typeface="Malgun Gothic" panose="020B0503020000020004" pitchFamily="34" charset="-127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(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Каланова</a:t>
            </a:r>
            <a:r>
              <a:rPr lang="ru-RU" sz="2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,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Бишимбаев</a:t>
            </a:r>
            <a:r>
              <a:rPr lang="ru-RU" sz="2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,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Баартман</a:t>
            </a:r>
            <a:r>
              <a:rPr lang="ru-RU" sz="2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, Принс)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ea typeface="Malgun Gothic" panose="020B0503020000020004" pitchFamily="34" charset="-127"/>
              </a:rPr>
              <a:t>о</a:t>
            </a:r>
            <a:r>
              <a:rPr lang="ru-RU" sz="2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ценки качества и отражения практик оценки (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Слюйсманс</a:t>
            </a:r>
            <a:r>
              <a:rPr lang="ru-RU" sz="2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,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Хобсон</a:t>
            </a:r>
            <a:r>
              <a:rPr lang="ru-RU" sz="2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,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Йостен-тен</a:t>
            </a:r>
            <a:r>
              <a:rPr lang="ru-RU" sz="2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Бринке</a:t>
            </a:r>
            <a:r>
              <a:rPr lang="ru-RU" sz="2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мониторинга и оценки качества  (</a:t>
            </a:r>
            <a:r>
              <a:rPr lang="ru-RU" sz="2800" kern="1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Сридхаран</a:t>
            </a:r>
            <a:r>
              <a:rPr lang="ru-RU" sz="28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ru-RU" sz="2800" kern="1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Влэсчану</a:t>
            </a:r>
            <a:r>
              <a:rPr lang="ru-RU" sz="28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ru-RU" sz="2800" kern="1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Боуд</a:t>
            </a:r>
            <a:r>
              <a:rPr lang="ru-RU" sz="28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ru-RU" sz="2800" kern="1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Фальчиков</a:t>
            </a:r>
            <a:r>
              <a:rPr lang="ru-RU" sz="28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ru-RU" sz="2800" kern="1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Баартман</a:t>
            </a:r>
            <a:r>
              <a:rPr lang="ru-RU" sz="28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Клоппенбург).	</a:t>
            </a:r>
            <a:endParaRPr lang="en-US" sz="2800" kern="1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effectLst/>
              <a:latin typeface="Times New Roman" panose="02020603050405020304" pitchFamily="18" charset="0"/>
              <a:ea typeface="Malgun Gothic" panose="020B0503020000020004" pitchFamily="34" charset="-127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1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931260-8733-4125-8E7E-EA790E7EA3E8}"/>
              </a:ext>
            </a:extLst>
          </p:cNvPr>
          <p:cNvSpPr/>
          <p:nvPr/>
        </p:nvSpPr>
        <p:spPr>
          <a:xfrm>
            <a:off x="258618" y="217384"/>
            <a:ext cx="12197715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400" b="1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Качество как «</a:t>
            </a:r>
            <a:r>
              <a:rPr lang="ru-RU" sz="2400" b="1" kern="100" dirty="0"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результат</a:t>
            </a:r>
            <a:r>
              <a:rPr lang="ru-RU" sz="2400" b="1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»</a:t>
            </a:r>
            <a:endParaRPr lang="en-US" sz="2400" b="1" kern="1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6F2C0AB-BF62-451A-8B48-C707AC721FBE}"/>
              </a:ext>
            </a:extLst>
          </p:cNvPr>
          <p:cNvSpPr/>
          <p:nvPr/>
        </p:nvSpPr>
        <p:spPr>
          <a:xfrm>
            <a:off x="11693236" y="196578"/>
            <a:ext cx="240146" cy="467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ятиугольник 8">
            <a:extLst>
              <a:ext uri="{FF2B5EF4-FFF2-40B4-BE49-F238E27FC236}">
                <a16:creationId xmlns:a16="http://schemas.microsoft.com/office/drawing/2014/main" id="{77B28E5D-8D6F-4D9C-8B85-05815FB9D207}"/>
              </a:ext>
            </a:extLst>
          </p:cNvPr>
          <p:cNvSpPr/>
          <p:nvPr/>
        </p:nvSpPr>
        <p:spPr>
          <a:xfrm rot="5400000">
            <a:off x="16369" y="101765"/>
            <a:ext cx="901896" cy="698366"/>
          </a:xfrm>
          <a:prstGeom prst="homePlate">
            <a:avLst>
              <a:gd name="adj" fmla="val 22381"/>
            </a:avLst>
          </a:prstGeom>
          <a:solidFill>
            <a:srgbClr val="1CB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5B8D0F-0DF6-E547-E71F-0F4AD8AB6940}"/>
              </a:ext>
            </a:extLst>
          </p:cNvPr>
          <p:cNvSpPr txBox="1"/>
          <p:nvPr/>
        </p:nvSpPr>
        <p:spPr>
          <a:xfrm>
            <a:off x="668079" y="1042843"/>
            <a:ext cx="10855842" cy="6586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соответствия установленным стандартам (Ли, Грина,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Трипати</a:t>
            </a:r>
            <a:r>
              <a:rPr lang="ru-RU" sz="20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Дживан,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Каланова</a:t>
            </a:r>
            <a:r>
              <a:rPr lang="ru-RU" sz="20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Бишимбаев</a:t>
            </a:r>
            <a:r>
              <a:rPr lang="ru-RU" sz="20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удовлетворения требований потребителей и производства такого продукта или оказания такой услуги, который демонстрирует степень удовлетворенности потребителей (</a:t>
            </a:r>
            <a:r>
              <a:rPr lang="ru-RU" sz="20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Ван Дамм,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Джуран</a:t>
            </a:r>
            <a:r>
              <a:rPr lang="ru-RU" sz="20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Грин, Валиханова, Харви и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Стенсакер</a:t>
            </a:r>
            <a:r>
              <a:rPr lang="ru-RU" sz="20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 нечто особенное, совершенство,  соответствие цели (Харви)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стандарт совершенства; качество как пригодность для использования по назначению; качество как основные стандарты; качество как удовлетворенность потребителя (клиента) (Ван Дамм 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соответствие требованиям лицензирования, государственных общеобязательных образовательных стандартов и потребителей в национальном контексте (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Каланова</a:t>
            </a:r>
            <a:r>
              <a:rPr lang="ru-RU" sz="20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Ш.  и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Бишимбаев</a:t>
            </a:r>
            <a:r>
              <a:rPr lang="ru-RU" sz="20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В.)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превосходство, совершенство, соответствие высоким стандартам (</a:t>
            </a:r>
            <a:r>
              <a:rPr lang="en-US" sz="20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Lee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Harveya</a:t>
            </a:r>
            <a:r>
              <a:rPr lang="ru-RU" sz="20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en-US" sz="20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Diana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Greena</a:t>
            </a:r>
            <a:r>
              <a:rPr lang="ru-RU" sz="20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en-US" sz="20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Tripathi M</a:t>
            </a:r>
            <a:r>
              <a:rPr lang="ru-RU" sz="20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en-US" sz="20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Jeevan</a:t>
            </a:r>
            <a:r>
              <a:rPr lang="ru-RU" sz="20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производство такого товара или оказание такой услуги, характеристики которой удовлетворяют конкретные требования, имеющие числовое значение;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как степень удовлетворения ожиданий потребителя при применении или использовании данного товара или услуги (Ван Дамм Д.,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Джуран</a:t>
            </a:r>
            <a:r>
              <a:rPr lang="ru-RU" sz="20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Дж., Грина Ф.)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как «исключительное» (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Харвии</a:t>
            </a:r>
            <a:r>
              <a:rPr lang="ru-RU" sz="20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Стенсакер</a:t>
            </a:r>
            <a:r>
              <a:rPr lang="ru-RU" sz="20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)</a:t>
            </a:r>
            <a:endParaRPr lang="ru-RU" sz="20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endParaRPr lang="en-US" sz="1800" kern="1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endParaRPr lang="en-US" sz="2800" kern="1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effectLst/>
              <a:latin typeface="Times New Roman" panose="02020603050405020304" pitchFamily="18" charset="0"/>
              <a:ea typeface="Malgun Gothic" panose="020B0503020000020004" pitchFamily="34" charset="-127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958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931260-8733-4125-8E7E-EA790E7EA3E8}"/>
              </a:ext>
            </a:extLst>
          </p:cNvPr>
          <p:cNvSpPr/>
          <p:nvPr/>
        </p:nvSpPr>
        <p:spPr>
          <a:xfrm>
            <a:off x="198017" y="204606"/>
            <a:ext cx="12197715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400" b="1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Концепция культуры качества</a:t>
            </a:r>
            <a:endParaRPr lang="en-US" sz="2400" b="1" kern="1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8">
            <a:extLst>
              <a:ext uri="{FF2B5EF4-FFF2-40B4-BE49-F238E27FC236}">
                <a16:creationId xmlns:a16="http://schemas.microsoft.com/office/drawing/2014/main" id="{77B28E5D-8D6F-4D9C-8B85-05815FB9D207}"/>
              </a:ext>
            </a:extLst>
          </p:cNvPr>
          <p:cNvSpPr/>
          <p:nvPr/>
        </p:nvSpPr>
        <p:spPr>
          <a:xfrm rot="5400000">
            <a:off x="16369" y="101765"/>
            <a:ext cx="901896" cy="698366"/>
          </a:xfrm>
          <a:prstGeom prst="homePlate">
            <a:avLst>
              <a:gd name="adj" fmla="val 22381"/>
            </a:avLst>
          </a:prstGeom>
          <a:solidFill>
            <a:srgbClr val="1CB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6F2C0AB-BF62-451A-8B48-C707AC721FBE}"/>
              </a:ext>
            </a:extLst>
          </p:cNvPr>
          <p:cNvSpPr/>
          <p:nvPr/>
        </p:nvSpPr>
        <p:spPr>
          <a:xfrm>
            <a:off x="11693236" y="196578"/>
            <a:ext cx="240146" cy="467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4107477C-C01E-41B9-AE98-34E4C3542D84}"/>
              </a:ext>
            </a:extLst>
          </p:cNvPr>
          <p:cNvGrpSpPr/>
          <p:nvPr/>
        </p:nvGrpSpPr>
        <p:grpSpPr>
          <a:xfrm>
            <a:off x="0" y="3230544"/>
            <a:ext cx="11630420" cy="3719149"/>
            <a:chOff x="458515" y="402008"/>
            <a:chExt cx="11425954" cy="499966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9FC8E4DB-6A55-4DFB-84F6-306A8A02BA45}"/>
                </a:ext>
              </a:extLst>
            </p:cNvPr>
            <p:cNvSpPr/>
            <p:nvPr/>
          </p:nvSpPr>
          <p:spPr>
            <a:xfrm>
              <a:off x="458515" y="402008"/>
              <a:ext cx="11263363" cy="913053"/>
            </a:xfrm>
            <a:prstGeom prst="rect">
              <a:avLst/>
            </a:prstGeom>
            <a:solidFill>
              <a:srgbClr val="192F59"/>
            </a:solidFill>
            <a:ln w="19050">
              <a:solidFill>
                <a:srgbClr val="192F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>
                <a:latin typeface="Montserrat" panose="00000500000000000000" pitchFamily="2" charset="-52"/>
                <a:ea typeface="Calibri" panose="020F0502020204030204" pitchFamily="34" charset="0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2295B5B7-B22D-408C-A1ED-0F9D257F2A09}"/>
                </a:ext>
              </a:extLst>
            </p:cNvPr>
            <p:cNvSpPr/>
            <p:nvPr/>
          </p:nvSpPr>
          <p:spPr>
            <a:xfrm>
              <a:off x="653051" y="1152617"/>
              <a:ext cx="11231418" cy="424905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92F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0215" algn="just"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17. Для корреляции учета и расчета оценок (баллов) исследовательских навыков и социальных компетенций с ода.</a:t>
              </a:r>
              <a:endPara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0B707BFF-EEB2-BF47-AED7-19789302E938}"/>
                </a:ext>
              </a:extLst>
            </p:cNvPr>
            <p:cNvSpPr/>
            <p:nvPr/>
          </p:nvSpPr>
          <p:spPr>
            <a:xfrm>
              <a:off x="853480" y="2274502"/>
              <a:ext cx="1044809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b="1" dirty="0">
                <a:solidFill>
                  <a:srgbClr val="002060"/>
                </a:solidFill>
                <a:latin typeface="Montserrat" panose="00000500000000000000" pitchFamily="2" charset="-52"/>
                <a:ea typeface="Calibri" panose="020F0502020204030204" pitchFamily="34" charset="0"/>
              </a:endParaRPr>
            </a:p>
          </p:txBody>
        </p:sp>
        <p:sp>
          <p:nvSpPr>
            <p:cNvPr id="26" name="Равнобедренный треугольник 2">
              <a:extLst>
                <a:ext uri="{FF2B5EF4-FFF2-40B4-BE49-F238E27FC236}">
                  <a16:creationId xmlns:a16="http://schemas.microsoft.com/office/drawing/2014/main" id="{8A7020BB-950B-3A43-AEEE-3501660F5052}"/>
                </a:ext>
              </a:extLst>
            </p:cNvPr>
            <p:cNvSpPr/>
            <p:nvPr/>
          </p:nvSpPr>
          <p:spPr>
            <a:xfrm rot="10800000">
              <a:off x="5884003" y="1766109"/>
              <a:ext cx="541867" cy="301488"/>
            </a:xfrm>
            <a:prstGeom prst="triangle">
              <a:avLst/>
            </a:prstGeom>
            <a:solidFill>
              <a:srgbClr val="192F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C67518B7-AAC5-4F44-B0EF-E00D98C703B6}"/>
                </a:ext>
              </a:extLst>
            </p:cNvPr>
            <p:cNvCxnSpPr>
              <a:cxnSpLocks/>
              <a:stCxn id="37" idx="0"/>
              <a:endCxn id="12" idx="4"/>
            </p:cNvCxnSpPr>
            <p:nvPr/>
          </p:nvCxnSpPr>
          <p:spPr>
            <a:xfrm flipH="1" flipV="1">
              <a:off x="963214" y="2263403"/>
              <a:ext cx="17197" cy="2884647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6D1FBF92-399C-4886-81B0-CA1AE482ECB4}"/>
                </a:ext>
              </a:extLst>
            </p:cNvPr>
            <p:cNvSpPr/>
            <p:nvPr/>
          </p:nvSpPr>
          <p:spPr>
            <a:xfrm>
              <a:off x="877490" y="2104653"/>
              <a:ext cx="171448" cy="15875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0A9D1171-3CAD-45FB-B60B-9CB902ADDF73}"/>
                </a:ext>
              </a:extLst>
            </p:cNvPr>
            <p:cNvSpPr/>
            <p:nvPr/>
          </p:nvSpPr>
          <p:spPr>
            <a:xfrm>
              <a:off x="898446" y="3626669"/>
              <a:ext cx="171448" cy="15875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291F5887-60B1-4C26-B017-48497861B5C9}"/>
                </a:ext>
              </a:extLst>
            </p:cNvPr>
            <p:cNvSpPr/>
            <p:nvPr/>
          </p:nvSpPr>
          <p:spPr>
            <a:xfrm>
              <a:off x="894687" y="5148050"/>
              <a:ext cx="171448" cy="15875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5463DEA-2996-2E8A-DF83-CD55F3EAF488}"/>
              </a:ext>
            </a:extLst>
          </p:cNvPr>
          <p:cNvSpPr txBox="1"/>
          <p:nvPr/>
        </p:nvSpPr>
        <p:spPr>
          <a:xfrm>
            <a:off x="389005" y="1199219"/>
            <a:ext cx="1081331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«Качество в высшем образовании требует установления институциональной культуры, причем это не столько вопрос тотального управления качеством, сколько вопрос тотальной заботы о качестве, где каждый профессионал занимается своими обязанностями и заботится обо всех своих профессиональных усилиях» (Рональд Барнетт, 1992)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Не существует единой правильной культуры качества, которая могла бы быть применима ко всем университетам. Это связано с тем, что культура качества находится во взаимодействии с окружающим контекстом, который может состоять из нескольких субкультур качества.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530861-0A20-C805-FBD7-FD2C51C76FCE}"/>
              </a:ext>
            </a:extLst>
          </p:cNvPr>
          <p:cNvSpPr txBox="1"/>
          <p:nvPr/>
        </p:nvSpPr>
        <p:spPr>
          <a:xfrm>
            <a:off x="1010485" y="4237897"/>
            <a:ext cx="1002660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Культура качества, согласно EUA (2006), – это организационная культура, которая способствует эффективному развитию и заботится о качестве. </a:t>
            </a:r>
          </a:p>
          <a:p>
            <a:r>
              <a:rPr lang="ru-RU" dirty="0">
                <a:latin typeface="Times New Roman" panose="02020603050405020304" pitchFamily="18" charset="0"/>
                <a:ea typeface="Malgun Gothic" panose="020B0503020000020004" pitchFamily="34" charset="-127"/>
              </a:rPr>
              <a:t>К</a:t>
            </a:r>
            <a:r>
              <a:rPr lang="ru-RU" sz="1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ультура качества тесно связана с организационной культурой и прочно основана на общих ценностях, убеждениях, ожиданиях и приверженности качеству</a:t>
            </a:r>
            <a:r>
              <a:rPr lang="ru-RU" dirty="0">
                <a:latin typeface="Times New Roman" panose="02020603050405020304" pitchFamily="18" charset="0"/>
                <a:ea typeface="Malgun Gothic" panose="020B0503020000020004" pitchFamily="34" charset="-127"/>
              </a:rPr>
              <a:t> (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Луккола</a:t>
            </a:r>
            <a:r>
              <a:rPr lang="ru-RU" sz="1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 и Чжан, 2010</a:t>
            </a:r>
            <a:r>
              <a:rPr lang="ru-RU" dirty="0">
                <a:latin typeface="Times New Roman" panose="02020603050405020304" pitchFamily="18" charset="0"/>
                <a:ea typeface="Malgun Gothic" panose="020B0503020000020004" pitchFamily="34" charset="-127"/>
              </a:rPr>
              <a:t>)</a:t>
            </a:r>
          </a:p>
          <a:p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Культура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 качества находится во взаимодействии с организационным контекстом ( структурой, менеджментом, коммуникацией), с рабочими механизмами, </a:t>
            </a:r>
            <a:r>
              <a:rPr lang="ru-RU" sz="1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результатами культуры качества, удовлетворенность студентов и персонала, постоянное улучшение процесса и меры по управлению качеством  (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Бендермахера</a:t>
            </a:r>
            <a:r>
              <a:rPr lang="ru-RU" sz="1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 и др., 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384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931260-8733-4125-8E7E-EA790E7EA3E8}"/>
              </a:ext>
            </a:extLst>
          </p:cNvPr>
          <p:cNvSpPr/>
          <p:nvPr/>
        </p:nvSpPr>
        <p:spPr>
          <a:xfrm>
            <a:off x="198017" y="204606"/>
            <a:ext cx="12197715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400" b="1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Заключение</a:t>
            </a:r>
            <a:endParaRPr lang="en-US" sz="2400" b="1" kern="1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8">
            <a:extLst>
              <a:ext uri="{FF2B5EF4-FFF2-40B4-BE49-F238E27FC236}">
                <a16:creationId xmlns:a16="http://schemas.microsoft.com/office/drawing/2014/main" id="{77B28E5D-8D6F-4D9C-8B85-05815FB9D207}"/>
              </a:ext>
            </a:extLst>
          </p:cNvPr>
          <p:cNvSpPr/>
          <p:nvPr/>
        </p:nvSpPr>
        <p:spPr>
          <a:xfrm rot="5400000">
            <a:off x="16369" y="101765"/>
            <a:ext cx="901896" cy="698366"/>
          </a:xfrm>
          <a:prstGeom prst="homePlate">
            <a:avLst>
              <a:gd name="adj" fmla="val 22381"/>
            </a:avLst>
          </a:prstGeom>
          <a:solidFill>
            <a:srgbClr val="1CB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6F2C0AB-BF62-451A-8B48-C707AC721FBE}"/>
              </a:ext>
            </a:extLst>
          </p:cNvPr>
          <p:cNvSpPr/>
          <p:nvPr/>
        </p:nvSpPr>
        <p:spPr>
          <a:xfrm>
            <a:off x="11693236" y="196578"/>
            <a:ext cx="240146" cy="467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B61319-497C-F994-FAC4-986804937E1F}"/>
              </a:ext>
            </a:extLst>
          </p:cNvPr>
          <p:cNvSpPr txBox="1"/>
          <p:nvPr/>
        </p:nvSpPr>
        <p:spPr>
          <a:xfrm>
            <a:off x="1366923" y="901896"/>
            <a:ext cx="10478386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Целью обзора литературы было выявление теорий, концепций, тенденций, проблем и методологий исследования, связанных с понятием «качество» в образовательном контексте</a:t>
            </a:r>
            <a:endParaRPr lang="ru-RU" sz="2000" dirty="0"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С</a:t>
            </a:r>
            <a:r>
              <a:rPr lang="ru-RU" sz="20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уществует высокий спрос на доступ к высшему образованию, а с другой – его качество подвергается измерению.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Качество определялось по-разному в разных контекстах.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Рассматривается с разных точек зрения –  качество как «процесс», «процедура» и «результат»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Существуют различные способы оценки качества – от «нулевого дефекта» до «соответствия назначению».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Качество обеспечивает студентам достижение своих целей и тем самым удовлетворяет потребности общества и помогает национальному развитию.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«Качество» как совокупность различных составляющих, где </a:t>
            </a:r>
            <a:r>
              <a:rPr lang="ru-RU" sz="2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основными факторами, определяющими инструмент качества, являются международная репутация, качественная исследовательская деятельность, любознательные студенты, международное сотрудничество, квалифицированный преподавательский состав, инфраструктура, новые дисциплины и эффективный менеджмент.</a:t>
            </a:r>
            <a:endParaRPr lang="en-US" sz="2000" kern="1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kern="1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167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здание, человек, внешний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BA8C6A80-2274-4261-B4CF-83A2905E98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" b="15220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6A90E25-EF1D-427C-8451-C34DCAF934D9}"/>
              </a:ext>
            </a:extLst>
          </p:cNvPr>
          <p:cNvSpPr/>
          <p:nvPr/>
        </p:nvSpPr>
        <p:spPr>
          <a:xfrm>
            <a:off x="0" y="3031668"/>
            <a:ext cx="12192000" cy="547255"/>
          </a:xfrm>
          <a:prstGeom prst="rect">
            <a:avLst/>
          </a:prstGeom>
          <a:solidFill>
            <a:srgbClr val="192F59"/>
          </a:solidFill>
          <a:ln w="19050">
            <a:solidFill>
              <a:srgbClr val="192F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Montserrat" panose="00000500000000000000" pitchFamily="2" charset="-52"/>
                <a:ea typeface="Calibri" panose="020F0502020204030204" pitchFamily="34" charset="0"/>
              </a:rPr>
              <a:t>Спасибо за внимание!</a:t>
            </a:r>
            <a:endParaRPr lang="ru-RU" sz="2800" dirty="0">
              <a:latin typeface="Montserrat" panose="00000500000000000000" pitchFamily="2" charset="-52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799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6F2C0AB-BF62-451A-8B48-C707AC721FBE}"/>
              </a:ext>
            </a:extLst>
          </p:cNvPr>
          <p:cNvSpPr/>
          <p:nvPr/>
        </p:nvSpPr>
        <p:spPr>
          <a:xfrm>
            <a:off x="11693236" y="196578"/>
            <a:ext cx="240146" cy="467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AC73929E-6ED4-4833-B08D-0C260DA8B419}"/>
              </a:ext>
            </a:extLst>
          </p:cNvPr>
          <p:cNvSpPr/>
          <p:nvPr/>
        </p:nvSpPr>
        <p:spPr>
          <a:xfrm>
            <a:off x="0" y="4108"/>
            <a:ext cx="12197715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Обзор литературы: цели и задачи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ятиугольник 8">
            <a:extLst>
              <a:ext uri="{FF2B5EF4-FFF2-40B4-BE49-F238E27FC236}">
                <a16:creationId xmlns:a16="http://schemas.microsoft.com/office/drawing/2014/main" id="{D970770F-342C-434A-AB16-A53C53AA921E}"/>
              </a:ext>
            </a:extLst>
          </p:cNvPr>
          <p:cNvSpPr/>
          <p:nvPr/>
        </p:nvSpPr>
        <p:spPr>
          <a:xfrm rot="5400000">
            <a:off x="16369" y="101765"/>
            <a:ext cx="901896" cy="698366"/>
          </a:xfrm>
          <a:prstGeom prst="homePlate">
            <a:avLst>
              <a:gd name="adj" fmla="val 22381"/>
            </a:avLst>
          </a:prstGeom>
          <a:solidFill>
            <a:srgbClr val="1CB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DA2BF2C0-1682-4D57-A34F-0FF4AC7C8724}"/>
              </a:ext>
            </a:extLst>
          </p:cNvPr>
          <p:cNvSpPr/>
          <p:nvPr/>
        </p:nvSpPr>
        <p:spPr>
          <a:xfrm>
            <a:off x="11689455" y="189780"/>
            <a:ext cx="240146" cy="614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1B8632C-16E0-49D3-823B-D9059417B8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626" y="3949989"/>
            <a:ext cx="2869374" cy="29233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FD3C65-A894-3A09-13D6-487572FFA7B3}"/>
              </a:ext>
            </a:extLst>
          </p:cNvPr>
          <p:cNvSpPr txBox="1"/>
          <p:nvPr/>
        </p:nvSpPr>
        <p:spPr>
          <a:xfrm>
            <a:off x="741130" y="901896"/>
            <a:ext cx="10709739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dirty="0"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П</a:t>
            </a:r>
            <a:r>
              <a:rPr lang="ru-RU" sz="24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роанализированы 50 источников, включая научные статьи, программные документы, теоретические и эмпирические исследования из базы данных</a:t>
            </a:r>
          </a:p>
          <a:p>
            <a:r>
              <a:rPr lang="ru-RU" sz="24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(</a:t>
            </a:r>
            <a:r>
              <a:rPr lang="en-US" sz="24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Web of Science</a:t>
            </a:r>
            <a:r>
              <a:rPr lang="ru-RU" sz="24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WoS</a:t>
            </a:r>
            <a:r>
              <a:rPr lang="ru-RU" sz="24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), </a:t>
            </a:r>
            <a:r>
              <a:rPr lang="en-US" sz="24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Scopus</a:t>
            </a:r>
            <a:r>
              <a:rPr lang="ru-RU" sz="24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);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Поиск по ключевым словам</a:t>
            </a:r>
            <a:r>
              <a:rPr lang="ru-RU" sz="24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: «мониторинг и контроль качества», «культура качества», «обеспечение качества высшего образования»;</a:t>
            </a:r>
            <a:endParaRPr lang="en-US" sz="2000" kern="1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К</a:t>
            </a:r>
            <a:r>
              <a:rPr lang="ru-RU" sz="24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лассифицированы концепции и теории «качества» и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широко используемые внутренние и внешние процедуры обеспечения качества в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ОО; </a:t>
            </a:r>
          </a:p>
          <a:p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Проведены различные виды анализа данных, основанные на инструментах сбора и методах распределения данных (описательный и диагностический анализы,  анализ главных компонент, корреляцию, сравнительный анализ, контент-анализ и др.);</a:t>
            </a:r>
            <a:endParaRPr lang="en-US" sz="2400" kern="1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097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931260-8733-4125-8E7E-EA790E7EA3E8}"/>
              </a:ext>
            </a:extLst>
          </p:cNvPr>
          <p:cNvSpPr/>
          <p:nvPr/>
        </p:nvSpPr>
        <p:spPr>
          <a:xfrm>
            <a:off x="0" y="243195"/>
            <a:ext cx="12197715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Результаты поиска в базах данных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Scopus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 и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Web of Science</a:t>
            </a:r>
            <a:endParaRPr lang="en-US" sz="2400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6F2C0AB-BF62-451A-8B48-C707AC721FBE}"/>
              </a:ext>
            </a:extLst>
          </p:cNvPr>
          <p:cNvSpPr/>
          <p:nvPr/>
        </p:nvSpPr>
        <p:spPr>
          <a:xfrm>
            <a:off x="11693236" y="196578"/>
            <a:ext cx="240146" cy="467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ятиугольник 8">
            <a:extLst>
              <a:ext uri="{FF2B5EF4-FFF2-40B4-BE49-F238E27FC236}">
                <a16:creationId xmlns:a16="http://schemas.microsoft.com/office/drawing/2014/main" id="{77B28E5D-8D6F-4D9C-8B85-05815FB9D207}"/>
              </a:ext>
            </a:extLst>
          </p:cNvPr>
          <p:cNvSpPr/>
          <p:nvPr/>
        </p:nvSpPr>
        <p:spPr>
          <a:xfrm rot="5400000">
            <a:off x="16369" y="101765"/>
            <a:ext cx="901896" cy="698366"/>
          </a:xfrm>
          <a:prstGeom prst="homePlate">
            <a:avLst>
              <a:gd name="adj" fmla="val 22381"/>
            </a:avLst>
          </a:prstGeom>
          <a:solidFill>
            <a:srgbClr val="1CB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8689C5C-3A5D-49CB-95D5-C440431393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1823" y="3934691"/>
            <a:ext cx="2869374" cy="2923309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E1166FE-778F-47DF-94DD-F13A8BB7A1D8}"/>
              </a:ext>
            </a:extLst>
          </p:cNvPr>
          <p:cNvSpPr/>
          <p:nvPr/>
        </p:nvSpPr>
        <p:spPr>
          <a:xfrm>
            <a:off x="914984" y="243195"/>
            <a:ext cx="11336213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 Black" panose="00000A00000000000000" pitchFamily="2" charset="-52"/>
              </a:rPr>
              <a:t> </a:t>
            </a:r>
            <a:endParaRPr lang="ru-RU" b="1" dirty="0">
              <a:solidFill>
                <a:schemeClr val="bg1"/>
              </a:solidFill>
              <a:latin typeface="Montserrat Black" panose="00000A00000000000000" pitchFamily="2" charset="-52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B4AAFB84-5931-4272-9500-A3CF7AB526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6700671"/>
              </p:ext>
            </p:extLst>
          </p:nvPr>
        </p:nvGraphicFramePr>
        <p:xfrm>
          <a:off x="398923" y="659144"/>
          <a:ext cx="11294313" cy="529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833344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6F2C0AB-BF62-451A-8B48-C707AC721FBE}"/>
              </a:ext>
            </a:extLst>
          </p:cNvPr>
          <p:cNvSpPr/>
          <p:nvPr/>
        </p:nvSpPr>
        <p:spPr>
          <a:xfrm>
            <a:off x="11693236" y="196578"/>
            <a:ext cx="240146" cy="467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9C933D29-B69E-48E5-998E-A56B4B3B8D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6122" y="4150887"/>
            <a:ext cx="2869374" cy="2923309"/>
          </a:xfrm>
          <a:prstGeom prst="rect">
            <a:avLst/>
          </a:prstGeom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AC73929E-6ED4-4833-B08D-0C260DA8B419}"/>
              </a:ext>
            </a:extLst>
          </p:cNvPr>
          <p:cNvSpPr/>
          <p:nvPr/>
        </p:nvSpPr>
        <p:spPr>
          <a:xfrm>
            <a:off x="-5716" y="196578"/>
            <a:ext cx="12197715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концепции «качество»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ятиугольник 8">
            <a:extLst>
              <a:ext uri="{FF2B5EF4-FFF2-40B4-BE49-F238E27FC236}">
                <a16:creationId xmlns:a16="http://schemas.microsoft.com/office/drawing/2014/main" id="{D970770F-342C-434A-AB16-A53C53AA921E}"/>
              </a:ext>
            </a:extLst>
          </p:cNvPr>
          <p:cNvSpPr/>
          <p:nvPr/>
        </p:nvSpPr>
        <p:spPr>
          <a:xfrm rot="5400000">
            <a:off x="16369" y="101765"/>
            <a:ext cx="901896" cy="698366"/>
          </a:xfrm>
          <a:prstGeom prst="homePlate">
            <a:avLst>
              <a:gd name="adj" fmla="val 22381"/>
            </a:avLst>
          </a:prstGeom>
          <a:solidFill>
            <a:srgbClr val="1CB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DA2BF2C0-1682-4D57-A34F-0FF4AC7C8724}"/>
              </a:ext>
            </a:extLst>
          </p:cNvPr>
          <p:cNvSpPr/>
          <p:nvPr/>
        </p:nvSpPr>
        <p:spPr>
          <a:xfrm>
            <a:off x="11689455" y="189780"/>
            <a:ext cx="240146" cy="614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32" name="Группа 1031">
            <a:extLst>
              <a:ext uri="{FF2B5EF4-FFF2-40B4-BE49-F238E27FC236}">
                <a16:creationId xmlns:a16="http://schemas.microsoft.com/office/drawing/2014/main" id="{1BB637E1-83FC-460C-8E06-3AD3E169D19F}"/>
              </a:ext>
            </a:extLst>
          </p:cNvPr>
          <p:cNvGrpSpPr/>
          <p:nvPr/>
        </p:nvGrpSpPr>
        <p:grpSpPr>
          <a:xfrm>
            <a:off x="1082129" y="5735752"/>
            <a:ext cx="8060299" cy="953826"/>
            <a:chOff x="4604328" y="4380687"/>
            <a:chExt cx="4827856" cy="953826"/>
          </a:xfrm>
        </p:grpSpPr>
        <p:pic>
          <p:nvPicPr>
            <p:cNvPr id="9" name="Рисунок 8" descr="Книги со сплошной заливкой">
              <a:extLst>
                <a:ext uri="{FF2B5EF4-FFF2-40B4-BE49-F238E27FC236}">
                  <a16:creationId xmlns:a16="http://schemas.microsoft.com/office/drawing/2014/main" id="{B168BF87-1243-4CEA-940F-1F58C87A9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04328" y="4391957"/>
              <a:ext cx="914400" cy="914400"/>
            </a:xfrm>
            <a:prstGeom prst="rect">
              <a:avLst/>
            </a:prstGeom>
          </p:spPr>
        </p:pic>
        <p:pic>
          <p:nvPicPr>
            <p:cNvPr id="62" name="Рисунок 61" descr="Ученый мужской со сплошной заливкой">
              <a:extLst>
                <a:ext uri="{FF2B5EF4-FFF2-40B4-BE49-F238E27FC236}">
                  <a16:creationId xmlns:a16="http://schemas.microsoft.com/office/drawing/2014/main" id="{AA754D51-AE8D-424C-AFB8-40958EC1B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64541" y="4391957"/>
              <a:ext cx="914400" cy="914400"/>
            </a:xfrm>
            <a:prstGeom prst="rect">
              <a:avLst/>
            </a:prstGeom>
          </p:spPr>
        </p:pic>
        <p:pic>
          <p:nvPicPr>
            <p:cNvPr id="1024" name="Рисунок 1023" descr="Отзыв клиента со сплошной заливкой">
              <a:extLst>
                <a:ext uri="{FF2B5EF4-FFF2-40B4-BE49-F238E27FC236}">
                  <a16:creationId xmlns:a16="http://schemas.microsoft.com/office/drawing/2014/main" id="{43303675-55CA-441F-BF93-0E66C115D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517784" y="4420113"/>
              <a:ext cx="914400" cy="914400"/>
            </a:xfrm>
            <a:prstGeom prst="rect">
              <a:avLst/>
            </a:prstGeom>
          </p:spPr>
        </p:pic>
        <p:pic>
          <p:nvPicPr>
            <p:cNvPr id="1031" name="Рисунок 1030" descr="Расширение бизнеса контур">
              <a:extLst>
                <a:ext uri="{FF2B5EF4-FFF2-40B4-BE49-F238E27FC236}">
                  <a16:creationId xmlns:a16="http://schemas.microsoft.com/office/drawing/2014/main" id="{88990BD0-DFC2-4D18-B363-34D078198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257571" y="4380687"/>
              <a:ext cx="914400" cy="871563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C6FEC2D-DF98-D56A-28B7-9A4B5360F678}"/>
              </a:ext>
            </a:extLst>
          </p:cNvPr>
          <p:cNvSpPr txBox="1"/>
          <p:nvPr/>
        </p:nvSpPr>
        <p:spPr>
          <a:xfrm>
            <a:off x="901559" y="958433"/>
            <a:ext cx="10677295" cy="4423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«Качество» происходит от латинского слова “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quails</a:t>
            </a:r>
            <a:r>
              <a:rPr lang="ru-RU" sz="28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”, что означает «какого вида».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«Восприятие обеспечения качества очень многомерно и контекстуально, и существует разрыв во взглядах между профессионалами в области обеспечения качества, академическим персоналом и студентами» (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Smidt</a:t>
            </a:r>
            <a:r>
              <a:rPr lang="ru-RU" sz="2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, 2015). 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Malgun Gothic" panose="020B0503020000020004" pitchFamily="34" charset="-127"/>
              </a:rPr>
              <a:t>«...</a:t>
            </a:r>
            <a:r>
              <a:rPr lang="ru-RU" sz="2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ни одна система обеспечения качества не может охватить все аспекты качества, поэтому приходится выбирать, какие виды качества оцениваются». (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Harvey</a:t>
            </a:r>
            <a:r>
              <a:rPr lang="ru-RU" sz="2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, 2014;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Wilger</a:t>
            </a:r>
            <a:r>
              <a:rPr lang="ru-RU" sz="2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, 1997) </a:t>
            </a:r>
            <a:endParaRPr lang="en-US" sz="2800" kern="1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039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931260-8733-4125-8E7E-EA790E7EA3E8}"/>
              </a:ext>
            </a:extLst>
          </p:cNvPr>
          <p:cNvSpPr/>
          <p:nvPr/>
        </p:nvSpPr>
        <p:spPr>
          <a:xfrm>
            <a:off x="-5716" y="196578"/>
            <a:ext cx="12197715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DD48866-87B6-46B4-BD10-F69C41CDC5B2}"/>
              </a:ext>
            </a:extLst>
          </p:cNvPr>
          <p:cNvSpPr/>
          <p:nvPr/>
        </p:nvSpPr>
        <p:spPr>
          <a:xfrm>
            <a:off x="914984" y="243195"/>
            <a:ext cx="11336213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kk-KZ" b="1" dirty="0">
                <a:solidFill>
                  <a:schemeClr val="bg1"/>
                </a:solidFill>
                <a:latin typeface="Montserrat Black" panose="00000A00000000000000" pitchFamily="2" charset="-52"/>
              </a:rPr>
              <a:t> ОПРЕДЕЛЕНИЕ ПОНЯТИЯ «КАЧЕСТВО» </a:t>
            </a:r>
            <a:endParaRPr lang="ru-RU" b="1" dirty="0">
              <a:solidFill>
                <a:schemeClr val="bg1"/>
              </a:solidFill>
              <a:latin typeface="Montserrat Black" panose="00000A00000000000000" pitchFamily="2" charset="-52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6F2C0AB-BF62-451A-8B48-C707AC721FBE}"/>
              </a:ext>
            </a:extLst>
          </p:cNvPr>
          <p:cNvSpPr/>
          <p:nvPr/>
        </p:nvSpPr>
        <p:spPr>
          <a:xfrm>
            <a:off x="11693236" y="196578"/>
            <a:ext cx="240146" cy="467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ятиугольник 8">
            <a:extLst>
              <a:ext uri="{FF2B5EF4-FFF2-40B4-BE49-F238E27FC236}">
                <a16:creationId xmlns:a16="http://schemas.microsoft.com/office/drawing/2014/main" id="{77B28E5D-8D6F-4D9C-8B85-05815FB9D207}"/>
              </a:ext>
            </a:extLst>
          </p:cNvPr>
          <p:cNvSpPr/>
          <p:nvPr/>
        </p:nvSpPr>
        <p:spPr>
          <a:xfrm rot="5400000">
            <a:off x="16369" y="101765"/>
            <a:ext cx="901896" cy="698366"/>
          </a:xfrm>
          <a:prstGeom prst="homePlate">
            <a:avLst>
              <a:gd name="adj" fmla="val 22381"/>
            </a:avLst>
          </a:prstGeom>
          <a:solidFill>
            <a:srgbClr val="1CB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9C933D29-B69E-48E5-998E-A56B4B3B8D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626" y="3934691"/>
            <a:ext cx="2869374" cy="2923309"/>
          </a:xfrm>
          <a:prstGeom prst="rect">
            <a:avLst/>
          </a:prstGeom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E53637A3-9F7E-4E53-A156-3BF8A64414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9039866"/>
              </p:ext>
            </p:extLst>
          </p:nvPr>
        </p:nvGraphicFramePr>
        <p:xfrm>
          <a:off x="534700" y="860283"/>
          <a:ext cx="11398682" cy="595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535022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931260-8733-4125-8E7E-EA790E7EA3E8}"/>
              </a:ext>
            </a:extLst>
          </p:cNvPr>
          <p:cNvSpPr/>
          <p:nvPr/>
        </p:nvSpPr>
        <p:spPr>
          <a:xfrm>
            <a:off x="-5716" y="196578"/>
            <a:ext cx="12197715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6F2C0AB-BF62-451A-8B48-C707AC721FBE}"/>
              </a:ext>
            </a:extLst>
          </p:cNvPr>
          <p:cNvSpPr/>
          <p:nvPr/>
        </p:nvSpPr>
        <p:spPr>
          <a:xfrm>
            <a:off x="11693236" y="196578"/>
            <a:ext cx="240146" cy="467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ятиугольник 8">
            <a:extLst>
              <a:ext uri="{FF2B5EF4-FFF2-40B4-BE49-F238E27FC236}">
                <a16:creationId xmlns:a16="http://schemas.microsoft.com/office/drawing/2014/main" id="{77B28E5D-8D6F-4D9C-8B85-05815FB9D207}"/>
              </a:ext>
            </a:extLst>
          </p:cNvPr>
          <p:cNvSpPr/>
          <p:nvPr/>
        </p:nvSpPr>
        <p:spPr>
          <a:xfrm rot="5400000">
            <a:off x="16369" y="101765"/>
            <a:ext cx="901896" cy="698366"/>
          </a:xfrm>
          <a:prstGeom prst="homePlate">
            <a:avLst>
              <a:gd name="adj" fmla="val 22381"/>
            </a:avLst>
          </a:prstGeom>
          <a:solidFill>
            <a:srgbClr val="1CB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8689C5C-3A5D-49CB-95D5-C440431393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626" y="3934691"/>
            <a:ext cx="2869374" cy="2923309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E1166FE-778F-47DF-94DD-F13A8BB7A1D8}"/>
              </a:ext>
            </a:extLst>
          </p:cNvPr>
          <p:cNvSpPr/>
          <p:nvPr/>
        </p:nvSpPr>
        <p:spPr>
          <a:xfrm>
            <a:off x="914984" y="243195"/>
            <a:ext cx="11336213" cy="4680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400" b="1" kern="1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Концептуальная основа определения термина «качество образования»</a:t>
            </a:r>
            <a:endParaRPr lang="en-US" sz="2400" b="1" kern="100" dirty="0">
              <a:solidFill>
                <a:schemeClr val="bg2"/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83CE54B2-8016-43A7-A562-64C573D096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1378616"/>
              </p:ext>
            </p:extLst>
          </p:nvPr>
        </p:nvGraphicFramePr>
        <p:xfrm>
          <a:off x="1709311" y="632181"/>
          <a:ext cx="10224071" cy="5567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8571AA8-735B-36A1-169E-D9325F589236}"/>
              </a:ext>
            </a:extLst>
          </p:cNvPr>
          <p:cNvSpPr/>
          <p:nvPr/>
        </p:nvSpPr>
        <p:spPr>
          <a:xfrm>
            <a:off x="118133" y="2746238"/>
            <a:ext cx="2486843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i="1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«качество образования»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195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Овал 30">
            <a:extLst>
              <a:ext uri="{FF2B5EF4-FFF2-40B4-BE49-F238E27FC236}">
                <a16:creationId xmlns:a16="http://schemas.microsoft.com/office/drawing/2014/main" id="{F5596F4F-2BD3-44CF-9799-37659BD70B90}"/>
              </a:ext>
            </a:extLst>
          </p:cNvPr>
          <p:cNvSpPr/>
          <p:nvPr/>
        </p:nvSpPr>
        <p:spPr>
          <a:xfrm>
            <a:off x="360854" y="1217923"/>
            <a:ext cx="11332382" cy="595610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effectLst/>
              <a:latin typeface="Times New Roman" panose="02020603050405020304" pitchFamily="18" charset="0"/>
              <a:ea typeface="Malgun Gothic" panose="020B0503020000020004" pitchFamily="34" charset="-127"/>
            </a:endParaRPr>
          </a:p>
          <a:p>
            <a:pPr algn="ctr"/>
            <a:endParaRPr lang="ru-RU" dirty="0">
              <a:latin typeface="Times New Roman" panose="02020603050405020304" pitchFamily="18" charset="0"/>
              <a:ea typeface="Malgun Gothic" panose="020B0503020000020004" pitchFamily="34" charset="-127"/>
            </a:endParaRPr>
          </a:p>
          <a:p>
            <a:pPr algn="ctr"/>
            <a:endParaRPr lang="ru-RU" sz="1800" dirty="0">
              <a:effectLst/>
              <a:latin typeface="Times New Roman" panose="02020603050405020304" pitchFamily="18" charset="0"/>
              <a:ea typeface="Malgun Gothic" panose="020B0503020000020004" pitchFamily="34" charset="-127"/>
            </a:endParaRPr>
          </a:p>
          <a:p>
            <a:pPr algn="ctr"/>
            <a:endParaRPr lang="ru-RU" dirty="0">
              <a:latin typeface="Times New Roman" panose="02020603050405020304" pitchFamily="18" charset="0"/>
              <a:ea typeface="Malgun Gothic" panose="020B0503020000020004" pitchFamily="34" charset="-127"/>
            </a:endParaRPr>
          </a:p>
          <a:p>
            <a:pPr algn="ctr"/>
            <a:endParaRPr lang="ru-RU" sz="1800" dirty="0">
              <a:effectLst/>
              <a:latin typeface="Times New Roman" panose="02020603050405020304" pitchFamily="18" charset="0"/>
              <a:ea typeface="Malgun Gothic" panose="020B0503020000020004" pitchFamily="34" charset="-127"/>
            </a:endParaRPr>
          </a:p>
          <a:p>
            <a:pPr algn="ctr"/>
            <a:endParaRPr lang="ru-RU" dirty="0">
              <a:latin typeface="Times New Roman" panose="02020603050405020304" pitchFamily="18" charset="0"/>
              <a:ea typeface="Malgun Gothic" panose="020B0503020000020004" pitchFamily="34" charset="-127"/>
            </a:endParaRPr>
          </a:p>
          <a:p>
            <a:pPr algn="ctr"/>
            <a:endParaRPr lang="ru-RU" sz="1800" dirty="0">
              <a:effectLst/>
              <a:latin typeface="Times New Roman" panose="02020603050405020304" pitchFamily="18" charset="0"/>
              <a:ea typeface="Malgun Gothic" panose="020B0503020000020004" pitchFamily="34" charset="-127"/>
            </a:endParaRPr>
          </a:p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 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931260-8733-4125-8E7E-EA790E7EA3E8}"/>
              </a:ext>
            </a:extLst>
          </p:cNvPr>
          <p:cNvSpPr/>
          <p:nvPr/>
        </p:nvSpPr>
        <p:spPr>
          <a:xfrm>
            <a:off x="-5716" y="196578"/>
            <a:ext cx="12197715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400" b="1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Системный подход в управления качеством</a:t>
            </a:r>
            <a:endParaRPr lang="en-US" sz="2400" kern="1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6F2C0AB-BF62-451A-8B48-C707AC721FBE}"/>
              </a:ext>
            </a:extLst>
          </p:cNvPr>
          <p:cNvSpPr/>
          <p:nvPr/>
        </p:nvSpPr>
        <p:spPr>
          <a:xfrm>
            <a:off x="11693236" y="196578"/>
            <a:ext cx="240146" cy="467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ятиугольник 8">
            <a:extLst>
              <a:ext uri="{FF2B5EF4-FFF2-40B4-BE49-F238E27FC236}">
                <a16:creationId xmlns:a16="http://schemas.microsoft.com/office/drawing/2014/main" id="{77B28E5D-8D6F-4D9C-8B85-05815FB9D207}"/>
              </a:ext>
            </a:extLst>
          </p:cNvPr>
          <p:cNvSpPr/>
          <p:nvPr/>
        </p:nvSpPr>
        <p:spPr>
          <a:xfrm rot="5400000">
            <a:off x="16369" y="101765"/>
            <a:ext cx="901896" cy="698366"/>
          </a:xfrm>
          <a:prstGeom prst="homePlate">
            <a:avLst>
              <a:gd name="adj" fmla="val 22381"/>
            </a:avLst>
          </a:prstGeom>
          <a:solidFill>
            <a:srgbClr val="1CB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8689C5C-3A5D-49CB-95D5-C440431393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2336" y="3738113"/>
            <a:ext cx="2869374" cy="2923309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D713E78-B87D-49D5-9E97-0771F46CEB57}"/>
              </a:ext>
            </a:extLst>
          </p:cNvPr>
          <p:cNvGrpSpPr/>
          <p:nvPr/>
        </p:nvGrpSpPr>
        <p:grpSpPr>
          <a:xfrm>
            <a:off x="9371240" y="2000295"/>
            <a:ext cx="1116121" cy="1656027"/>
            <a:chOff x="5534154" y="2716100"/>
            <a:chExt cx="1116121" cy="1656027"/>
          </a:xfrm>
          <a:solidFill>
            <a:srgbClr val="002060"/>
          </a:solidFill>
        </p:grpSpPr>
        <p:pic>
          <p:nvPicPr>
            <p:cNvPr id="10" name="Рисунок 9" descr="Мужской профиль со сплошной заливкой">
              <a:extLst>
                <a:ext uri="{FF2B5EF4-FFF2-40B4-BE49-F238E27FC236}">
                  <a16:creationId xmlns:a16="http://schemas.microsoft.com/office/drawing/2014/main" id="{AB824A06-524C-4808-913A-78D5E9377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34154" y="3256006"/>
              <a:ext cx="1116121" cy="1116121"/>
            </a:xfrm>
            <a:prstGeom prst="rect">
              <a:avLst/>
            </a:prstGeom>
          </p:spPr>
        </p:pic>
        <p:pic>
          <p:nvPicPr>
            <p:cNvPr id="11" name="Рисунок 10" descr="Квадратная академическая шапочка со сплошной заливкой">
              <a:extLst>
                <a:ext uri="{FF2B5EF4-FFF2-40B4-BE49-F238E27FC236}">
                  <a16:creationId xmlns:a16="http://schemas.microsoft.com/office/drawing/2014/main" id="{1A37D0F4-EACC-4675-A819-0FB7D1047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89814" y="2716100"/>
              <a:ext cx="754455" cy="754455"/>
            </a:xfrm>
            <a:prstGeom prst="rect">
              <a:avLst/>
            </a:prstGeom>
          </p:spPr>
        </p:pic>
      </p:grpSp>
      <p:pic>
        <p:nvPicPr>
          <p:cNvPr id="15" name="Рисунок 14" descr="Школьный класс со сплошной заливкой">
            <a:extLst>
              <a:ext uri="{FF2B5EF4-FFF2-40B4-BE49-F238E27FC236}">
                <a16:creationId xmlns:a16="http://schemas.microsoft.com/office/drawing/2014/main" id="{54112FF4-9BFC-424B-8ACF-7BBA649B65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23420" y="934185"/>
            <a:ext cx="1353599" cy="1353599"/>
          </a:xfrm>
          <a:prstGeom prst="rect">
            <a:avLst/>
          </a:prstGeom>
        </p:spPr>
      </p:pic>
      <p:pic>
        <p:nvPicPr>
          <p:cNvPr id="23" name="Рисунок 22" descr="Мысль со сплошной заливкой">
            <a:extLst>
              <a:ext uri="{FF2B5EF4-FFF2-40B4-BE49-F238E27FC236}">
                <a16:creationId xmlns:a16="http://schemas.microsoft.com/office/drawing/2014/main" id="{2181CC0C-D56B-4CAE-BAB2-17ED42298C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73602" y="1583211"/>
            <a:ext cx="1376579" cy="1376579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930FB5D9-1F0D-442E-9890-8BF93AAA0AF6}"/>
              </a:ext>
            </a:extLst>
          </p:cNvPr>
          <p:cNvGrpSpPr/>
          <p:nvPr/>
        </p:nvGrpSpPr>
        <p:grpSpPr>
          <a:xfrm>
            <a:off x="3041448" y="5497990"/>
            <a:ext cx="1339502" cy="1116121"/>
            <a:chOff x="2973764" y="3941326"/>
            <a:chExt cx="1339502" cy="1339502"/>
          </a:xfrm>
          <a:solidFill>
            <a:schemeClr val="accent5">
              <a:lumMod val="40000"/>
              <a:lumOff val="60000"/>
            </a:schemeClr>
          </a:solidFill>
        </p:grpSpPr>
        <p:pic>
          <p:nvPicPr>
            <p:cNvPr id="13" name="Рисунок 12" descr="Драма со сплошной заливкой">
              <a:extLst>
                <a:ext uri="{FF2B5EF4-FFF2-40B4-BE49-F238E27FC236}">
                  <a16:creationId xmlns:a16="http://schemas.microsoft.com/office/drawing/2014/main" id="{72DE05BA-26B1-4958-B2A6-22DB343AF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432840" y="4356450"/>
              <a:ext cx="421351" cy="421351"/>
            </a:xfrm>
            <a:prstGeom prst="rect">
              <a:avLst/>
            </a:prstGeom>
          </p:spPr>
        </p:pic>
        <p:pic>
          <p:nvPicPr>
            <p:cNvPr id="26" name="Рисунок 25" descr="Занавес со сплошной заливкой">
              <a:extLst>
                <a:ext uri="{FF2B5EF4-FFF2-40B4-BE49-F238E27FC236}">
                  <a16:creationId xmlns:a16="http://schemas.microsoft.com/office/drawing/2014/main" id="{896E2291-1A65-47E4-B91E-8EFFDE77F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973764" y="3941326"/>
              <a:ext cx="1339502" cy="1339502"/>
            </a:xfrm>
            <a:prstGeom prst="rect">
              <a:avLst/>
            </a:prstGeom>
          </p:spPr>
        </p:pic>
      </p:grpSp>
      <p:sp>
        <p:nvSpPr>
          <p:cNvPr id="28" name="Стрелка: вправо 27">
            <a:extLst>
              <a:ext uri="{FF2B5EF4-FFF2-40B4-BE49-F238E27FC236}">
                <a16:creationId xmlns:a16="http://schemas.microsoft.com/office/drawing/2014/main" id="{5750F59F-25FD-49F9-93D2-0F70D45AEDBC}"/>
              </a:ext>
            </a:extLst>
          </p:cNvPr>
          <p:cNvSpPr/>
          <p:nvPr/>
        </p:nvSpPr>
        <p:spPr>
          <a:xfrm rot="19433325">
            <a:off x="3724551" y="2566311"/>
            <a:ext cx="663095" cy="63774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: вправо 28">
            <a:extLst>
              <a:ext uri="{FF2B5EF4-FFF2-40B4-BE49-F238E27FC236}">
                <a16:creationId xmlns:a16="http://schemas.microsoft.com/office/drawing/2014/main" id="{347094F7-C4CA-4FC1-8576-BDD4691B16FA}"/>
              </a:ext>
            </a:extLst>
          </p:cNvPr>
          <p:cNvSpPr/>
          <p:nvPr/>
        </p:nvSpPr>
        <p:spPr>
          <a:xfrm rot="12772178">
            <a:off x="7250307" y="2544904"/>
            <a:ext cx="741142" cy="63774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: вправо 29">
            <a:extLst>
              <a:ext uri="{FF2B5EF4-FFF2-40B4-BE49-F238E27FC236}">
                <a16:creationId xmlns:a16="http://schemas.microsoft.com/office/drawing/2014/main" id="{8631AC74-62E2-40FA-908A-8A6BB6B0F76A}"/>
              </a:ext>
            </a:extLst>
          </p:cNvPr>
          <p:cNvSpPr/>
          <p:nvPr/>
        </p:nvSpPr>
        <p:spPr>
          <a:xfrm rot="16200000">
            <a:off x="5595006" y="4464111"/>
            <a:ext cx="663095" cy="63774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6290443-054E-6EFF-F331-0D80262704A9}"/>
              </a:ext>
            </a:extLst>
          </p:cNvPr>
          <p:cNvSpPr/>
          <p:nvPr/>
        </p:nvSpPr>
        <p:spPr>
          <a:xfrm>
            <a:off x="812472" y="2959790"/>
            <a:ext cx="2781735" cy="219079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effectLst/>
              <a:latin typeface="Times New Roman" panose="02020603050405020304" pitchFamily="18" charset="0"/>
              <a:ea typeface="Malgun Gothic" panose="020B0503020000020004" pitchFamily="34" charset="-127"/>
            </a:endParaRPr>
          </a:p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Подсистему трансформации образуют образовательные процессы и деятельность, связанные с учебной программой, механизмами управления и поддержки</a:t>
            </a:r>
            <a:endParaRPr lang="ru-RU" dirty="0">
              <a:latin typeface="Times New Roman" panose="02020603050405020304" pitchFamily="18" charset="0"/>
              <a:ea typeface="Malgun Gothic" panose="020B0503020000020004" pitchFamily="34" charset="-127"/>
            </a:endParaRPr>
          </a:p>
          <a:p>
            <a:pPr algn="ctr"/>
            <a:endParaRPr lang="en-US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2A36DF8-E8EA-F7A6-BC64-D58D9460E9D4}"/>
              </a:ext>
            </a:extLst>
          </p:cNvPr>
          <p:cNvSpPr/>
          <p:nvPr/>
        </p:nvSpPr>
        <p:spPr>
          <a:xfrm>
            <a:off x="4144297" y="5269472"/>
            <a:ext cx="3564512" cy="157315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Входная подсистема: 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человеческие ресурсы, физические ресурсы с точки зрения инфраструктуры и финансовые ресурсы. </a:t>
            </a:r>
            <a:endParaRPr lang="en-US" sz="1800" kern="1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8BAF132-FC05-4D86-56FF-CE43AAC48A7A}"/>
              </a:ext>
            </a:extLst>
          </p:cNvPr>
          <p:cNvSpPr/>
          <p:nvPr/>
        </p:nvSpPr>
        <p:spPr>
          <a:xfrm>
            <a:off x="4513411" y="1951927"/>
            <a:ext cx="2599498" cy="238860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Вуз, как динамичная система набора взаимозависимых и взаимодействующих синергетических элементов или подсистем 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DE553180-EDD0-0917-FFE7-6FC4DEA4EC75}"/>
              </a:ext>
            </a:extLst>
          </p:cNvPr>
          <p:cNvSpPr/>
          <p:nvPr/>
        </p:nvSpPr>
        <p:spPr>
          <a:xfrm>
            <a:off x="8031102" y="3572541"/>
            <a:ext cx="2991596" cy="206753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Выходная подсистема - являются трудоустройство выпускников, рост знаний посредством научных публикаций, экономических разработок и т. д.</a:t>
            </a:r>
            <a:endParaRPr lang="en-US" sz="1800" kern="1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692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931260-8733-4125-8E7E-EA790E7EA3E8}"/>
              </a:ext>
            </a:extLst>
          </p:cNvPr>
          <p:cNvSpPr/>
          <p:nvPr/>
        </p:nvSpPr>
        <p:spPr>
          <a:xfrm>
            <a:off x="46653" y="195768"/>
            <a:ext cx="12197715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О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беспечение качества высшего образования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6F2C0AB-BF62-451A-8B48-C707AC721FBE}"/>
              </a:ext>
            </a:extLst>
          </p:cNvPr>
          <p:cNvSpPr/>
          <p:nvPr/>
        </p:nvSpPr>
        <p:spPr>
          <a:xfrm>
            <a:off x="11693236" y="196578"/>
            <a:ext cx="240146" cy="467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ятиугольник 8">
            <a:extLst>
              <a:ext uri="{FF2B5EF4-FFF2-40B4-BE49-F238E27FC236}">
                <a16:creationId xmlns:a16="http://schemas.microsoft.com/office/drawing/2014/main" id="{77B28E5D-8D6F-4D9C-8B85-05815FB9D207}"/>
              </a:ext>
            </a:extLst>
          </p:cNvPr>
          <p:cNvSpPr/>
          <p:nvPr/>
        </p:nvSpPr>
        <p:spPr>
          <a:xfrm rot="5400000">
            <a:off x="16369" y="101765"/>
            <a:ext cx="901896" cy="698366"/>
          </a:xfrm>
          <a:prstGeom prst="homePlate">
            <a:avLst>
              <a:gd name="adj" fmla="val 22381"/>
            </a:avLst>
          </a:prstGeom>
          <a:solidFill>
            <a:srgbClr val="1CB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8689C5C-3A5D-49CB-95D5-C440431393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700" y="3934691"/>
            <a:ext cx="2869374" cy="2923309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4477763-4686-4448-84BB-554AE03F5733}"/>
              </a:ext>
            </a:extLst>
          </p:cNvPr>
          <p:cNvGrpSpPr/>
          <p:nvPr/>
        </p:nvGrpSpPr>
        <p:grpSpPr>
          <a:xfrm>
            <a:off x="467317" y="917810"/>
            <a:ext cx="9548553" cy="5743612"/>
            <a:chOff x="1832917" y="788836"/>
            <a:chExt cx="7467574" cy="5743612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3010C8EA-12D3-44F5-9ACC-C3CF6679F880}"/>
                </a:ext>
              </a:extLst>
            </p:cNvPr>
            <p:cNvSpPr/>
            <p:nvPr/>
          </p:nvSpPr>
          <p:spPr>
            <a:xfrm>
              <a:off x="1962200" y="1140118"/>
              <a:ext cx="2775116" cy="2340000"/>
            </a:xfrm>
            <a:prstGeom prst="roundRect">
              <a:avLst>
                <a:gd name="adj" fmla="val 7755"/>
              </a:avLst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 SemiBold" panose="00000700000000000000" pitchFamily="50" charset="-52"/>
              </a:endParaRPr>
            </a:p>
          </p:txBody>
        </p:sp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7C592D20-022F-4049-B3A3-98A1F3DA91DC}"/>
                </a:ext>
              </a:extLst>
            </p:cNvPr>
            <p:cNvSpPr/>
            <p:nvPr/>
          </p:nvSpPr>
          <p:spPr>
            <a:xfrm>
              <a:off x="1832917" y="2913999"/>
              <a:ext cx="700970" cy="706826"/>
            </a:xfrm>
            <a:custGeom>
              <a:avLst/>
              <a:gdLst>
                <a:gd name="connsiteX0" fmla="*/ 182563 w 1184282"/>
                <a:gd name="connsiteY0" fmla="*/ 0 h 1194176"/>
                <a:gd name="connsiteX1" fmla="*/ 365126 w 1184282"/>
                <a:gd name="connsiteY1" fmla="*/ 182563 h 1194176"/>
                <a:gd name="connsiteX2" fmla="*/ 365126 w 1184282"/>
                <a:gd name="connsiteY2" fmla="*/ 829050 h 1194176"/>
                <a:gd name="connsiteX3" fmla="*/ 990000 w 1184282"/>
                <a:gd name="connsiteY3" fmla="*/ 829050 h 1194176"/>
                <a:gd name="connsiteX4" fmla="*/ 990000 w 1184282"/>
                <a:gd name="connsiteY4" fmla="*/ 829857 h 1194176"/>
                <a:gd name="connsiteX5" fmla="*/ 1001719 w 1184282"/>
                <a:gd name="connsiteY5" fmla="*/ 828675 h 1194176"/>
                <a:gd name="connsiteX6" fmla="*/ 1184282 w 1184282"/>
                <a:gd name="connsiteY6" fmla="*/ 1011238 h 1194176"/>
                <a:gd name="connsiteX7" fmla="*/ 1001719 w 1184282"/>
                <a:gd name="connsiteY7" fmla="*/ 1193801 h 1194176"/>
                <a:gd name="connsiteX8" fmla="*/ 990000 w 1184282"/>
                <a:gd name="connsiteY8" fmla="*/ 1192620 h 1194176"/>
                <a:gd name="connsiteX9" fmla="*/ 990000 w 1184282"/>
                <a:gd name="connsiteY9" fmla="*/ 1194176 h 1194176"/>
                <a:gd name="connsiteX10" fmla="*/ 180000 w 1184282"/>
                <a:gd name="connsiteY10" fmla="*/ 1194176 h 1194176"/>
                <a:gd name="connsiteX11" fmla="*/ 180000 w 1184282"/>
                <a:gd name="connsiteY11" fmla="*/ 1193543 h 1194176"/>
                <a:gd name="connsiteX12" fmla="*/ 145770 w 1184282"/>
                <a:gd name="connsiteY12" fmla="*/ 1190092 h 1194176"/>
                <a:gd name="connsiteX13" fmla="*/ 0 w 1184282"/>
                <a:gd name="connsiteY13" fmla="*/ 1011238 h 1194176"/>
                <a:gd name="connsiteX14" fmla="*/ 1882 w 1184282"/>
                <a:gd name="connsiteY14" fmla="*/ 992563 h 1194176"/>
                <a:gd name="connsiteX15" fmla="*/ 0 w 1184282"/>
                <a:gd name="connsiteY15" fmla="*/ 992563 h 1194176"/>
                <a:gd name="connsiteX16" fmla="*/ 0 w 1184282"/>
                <a:gd name="connsiteY16" fmla="*/ 182563 h 1194176"/>
                <a:gd name="connsiteX17" fmla="*/ 182563 w 1184282"/>
                <a:gd name="connsiteY17" fmla="*/ 0 h 1194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4282" h="1194176">
                  <a:moveTo>
                    <a:pt x="182563" y="0"/>
                  </a:moveTo>
                  <a:cubicBezTo>
                    <a:pt x="283390" y="0"/>
                    <a:pt x="365126" y="81736"/>
                    <a:pt x="365126" y="182563"/>
                  </a:cubicBezTo>
                  <a:lnTo>
                    <a:pt x="365126" y="829050"/>
                  </a:lnTo>
                  <a:lnTo>
                    <a:pt x="990000" y="829050"/>
                  </a:lnTo>
                  <a:lnTo>
                    <a:pt x="990000" y="829857"/>
                  </a:lnTo>
                  <a:lnTo>
                    <a:pt x="1001719" y="828675"/>
                  </a:lnTo>
                  <a:cubicBezTo>
                    <a:pt x="1102546" y="828675"/>
                    <a:pt x="1184282" y="910411"/>
                    <a:pt x="1184282" y="1011238"/>
                  </a:cubicBezTo>
                  <a:cubicBezTo>
                    <a:pt x="1184282" y="1112065"/>
                    <a:pt x="1102546" y="1193801"/>
                    <a:pt x="1001719" y="1193801"/>
                  </a:cubicBezTo>
                  <a:lnTo>
                    <a:pt x="990000" y="1192620"/>
                  </a:lnTo>
                  <a:lnTo>
                    <a:pt x="990000" y="1194176"/>
                  </a:lnTo>
                  <a:lnTo>
                    <a:pt x="180000" y="1194176"/>
                  </a:lnTo>
                  <a:lnTo>
                    <a:pt x="180000" y="1193543"/>
                  </a:lnTo>
                  <a:lnTo>
                    <a:pt x="145770" y="1190092"/>
                  </a:lnTo>
                  <a:cubicBezTo>
                    <a:pt x="62579" y="1173069"/>
                    <a:pt x="0" y="1099462"/>
                    <a:pt x="0" y="1011238"/>
                  </a:cubicBezTo>
                  <a:lnTo>
                    <a:pt x="1882" y="992563"/>
                  </a:lnTo>
                  <a:lnTo>
                    <a:pt x="0" y="992563"/>
                  </a:lnTo>
                  <a:lnTo>
                    <a:pt x="0" y="182563"/>
                  </a:lnTo>
                  <a:cubicBezTo>
                    <a:pt x="0" y="81736"/>
                    <a:pt x="81736" y="0"/>
                    <a:pt x="182563" y="0"/>
                  </a:cubicBezTo>
                  <a:close/>
                </a:path>
              </a:pathLst>
            </a:custGeom>
            <a:ln>
              <a:noFill/>
            </a:ln>
            <a:scene3d>
              <a:camera prst="orthographicFront"/>
              <a:lightRig rig="threePt" dir="t"/>
            </a:scene3d>
            <a:sp3d extrusionH="76200" prstMaterial="metal">
              <a:bevelT w="69850" h="38100" prst="coolSlant"/>
              <a:extrusionClr>
                <a:schemeClr val="accent1">
                  <a:lumMod val="75000"/>
                </a:schemeClr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latin typeface="Montserrat SemiBold" panose="00000700000000000000" pitchFamily="50" charset="-52"/>
              </a:endParaRPr>
            </a:p>
          </p:txBody>
        </p:sp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CBD5656C-8ED4-4066-8157-4E78DEC1FCDD}"/>
                </a:ext>
              </a:extLst>
            </p:cNvPr>
            <p:cNvSpPr/>
            <p:nvPr/>
          </p:nvSpPr>
          <p:spPr>
            <a:xfrm rot="10800000">
              <a:off x="4003904" y="788836"/>
              <a:ext cx="1080000" cy="1089022"/>
            </a:xfrm>
            <a:custGeom>
              <a:avLst/>
              <a:gdLst>
                <a:gd name="connsiteX0" fmla="*/ 182563 w 1184282"/>
                <a:gd name="connsiteY0" fmla="*/ 0 h 1194176"/>
                <a:gd name="connsiteX1" fmla="*/ 365126 w 1184282"/>
                <a:gd name="connsiteY1" fmla="*/ 182563 h 1194176"/>
                <a:gd name="connsiteX2" fmla="*/ 365126 w 1184282"/>
                <a:gd name="connsiteY2" fmla="*/ 829050 h 1194176"/>
                <a:gd name="connsiteX3" fmla="*/ 990000 w 1184282"/>
                <a:gd name="connsiteY3" fmla="*/ 829050 h 1194176"/>
                <a:gd name="connsiteX4" fmla="*/ 990000 w 1184282"/>
                <a:gd name="connsiteY4" fmla="*/ 829857 h 1194176"/>
                <a:gd name="connsiteX5" fmla="*/ 1001719 w 1184282"/>
                <a:gd name="connsiteY5" fmla="*/ 828675 h 1194176"/>
                <a:gd name="connsiteX6" fmla="*/ 1184282 w 1184282"/>
                <a:gd name="connsiteY6" fmla="*/ 1011238 h 1194176"/>
                <a:gd name="connsiteX7" fmla="*/ 1001719 w 1184282"/>
                <a:gd name="connsiteY7" fmla="*/ 1193801 h 1194176"/>
                <a:gd name="connsiteX8" fmla="*/ 990000 w 1184282"/>
                <a:gd name="connsiteY8" fmla="*/ 1192620 h 1194176"/>
                <a:gd name="connsiteX9" fmla="*/ 990000 w 1184282"/>
                <a:gd name="connsiteY9" fmla="*/ 1194176 h 1194176"/>
                <a:gd name="connsiteX10" fmla="*/ 180000 w 1184282"/>
                <a:gd name="connsiteY10" fmla="*/ 1194176 h 1194176"/>
                <a:gd name="connsiteX11" fmla="*/ 180000 w 1184282"/>
                <a:gd name="connsiteY11" fmla="*/ 1193543 h 1194176"/>
                <a:gd name="connsiteX12" fmla="*/ 145770 w 1184282"/>
                <a:gd name="connsiteY12" fmla="*/ 1190092 h 1194176"/>
                <a:gd name="connsiteX13" fmla="*/ 0 w 1184282"/>
                <a:gd name="connsiteY13" fmla="*/ 1011238 h 1194176"/>
                <a:gd name="connsiteX14" fmla="*/ 1882 w 1184282"/>
                <a:gd name="connsiteY14" fmla="*/ 992563 h 1194176"/>
                <a:gd name="connsiteX15" fmla="*/ 0 w 1184282"/>
                <a:gd name="connsiteY15" fmla="*/ 992563 h 1194176"/>
                <a:gd name="connsiteX16" fmla="*/ 0 w 1184282"/>
                <a:gd name="connsiteY16" fmla="*/ 182563 h 1194176"/>
                <a:gd name="connsiteX17" fmla="*/ 182563 w 1184282"/>
                <a:gd name="connsiteY17" fmla="*/ 0 h 1194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4282" h="1194176">
                  <a:moveTo>
                    <a:pt x="182563" y="0"/>
                  </a:moveTo>
                  <a:cubicBezTo>
                    <a:pt x="283390" y="0"/>
                    <a:pt x="365126" y="81736"/>
                    <a:pt x="365126" y="182563"/>
                  </a:cubicBezTo>
                  <a:lnTo>
                    <a:pt x="365126" y="829050"/>
                  </a:lnTo>
                  <a:lnTo>
                    <a:pt x="990000" y="829050"/>
                  </a:lnTo>
                  <a:lnTo>
                    <a:pt x="990000" y="829857"/>
                  </a:lnTo>
                  <a:lnTo>
                    <a:pt x="1001719" y="828675"/>
                  </a:lnTo>
                  <a:cubicBezTo>
                    <a:pt x="1102546" y="828675"/>
                    <a:pt x="1184282" y="910411"/>
                    <a:pt x="1184282" y="1011238"/>
                  </a:cubicBezTo>
                  <a:cubicBezTo>
                    <a:pt x="1184282" y="1112065"/>
                    <a:pt x="1102546" y="1193801"/>
                    <a:pt x="1001719" y="1193801"/>
                  </a:cubicBezTo>
                  <a:lnTo>
                    <a:pt x="990000" y="1192620"/>
                  </a:lnTo>
                  <a:lnTo>
                    <a:pt x="990000" y="1194176"/>
                  </a:lnTo>
                  <a:lnTo>
                    <a:pt x="180000" y="1194176"/>
                  </a:lnTo>
                  <a:lnTo>
                    <a:pt x="180000" y="1193543"/>
                  </a:lnTo>
                  <a:lnTo>
                    <a:pt x="145770" y="1190092"/>
                  </a:lnTo>
                  <a:cubicBezTo>
                    <a:pt x="62579" y="1173069"/>
                    <a:pt x="0" y="1099462"/>
                    <a:pt x="0" y="1011238"/>
                  </a:cubicBezTo>
                  <a:lnTo>
                    <a:pt x="1882" y="992563"/>
                  </a:lnTo>
                  <a:lnTo>
                    <a:pt x="0" y="992563"/>
                  </a:lnTo>
                  <a:lnTo>
                    <a:pt x="0" y="182563"/>
                  </a:lnTo>
                  <a:cubicBezTo>
                    <a:pt x="0" y="81736"/>
                    <a:pt x="81736" y="0"/>
                    <a:pt x="182563" y="0"/>
                  </a:cubicBezTo>
                  <a:close/>
                </a:path>
              </a:pathLst>
            </a:custGeom>
            <a:ln>
              <a:noFill/>
            </a:ln>
            <a:scene3d>
              <a:camera prst="orthographicFront"/>
              <a:lightRig rig="threePt" dir="t"/>
            </a:scene3d>
            <a:sp3d extrusionH="76200" prstMaterial="metal">
              <a:bevelT w="69850" h="38100" prst="coolSlant"/>
              <a:extrusionClr>
                <a:schemeClr val="accent1">
                  <a:lumMod val="75000"/>
                </a:schemeClr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latin typeface="Montserrat SemiBold" panose="00000700000000000000" pitchFamily="50" charset="-52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8AA65F-EF4E-4706-ABE6-5ED7E70F8164}"/>
                </a:ext>
              </a:extLst>
            </p:cNvPr>
            <p:cNvSpPr txBox="1"/>
            <p:nvPr/>
          </p:nvSpPr>
          <p:spPr>
            <a:xfrm>
              <a:off x="2222679" y="2099229"/>
              <a:ext cx="19090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Montserrat SemiBold" panose="00000700000000000000" pitchFamily="50" charset="-52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E17321-2445-4C95-BF52-096015C7A35E}"/>
                </a:ext>
              </a:extLst>
            </p:cNvPr>
            <p:cNvSpPr txBox="1"/>
            <p:nvPr/>
          </p:nvSpPr>
          <p:spPr>
            <a:xfrm>
              <a:off x="2232399" y="1219934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/>
                  </a:solidFill>
                  <a:latin typeface="Montserrat Black" panose="00000A00000000000000" pitchFamily="2" charset="-52"/>
                </a:rPr>
                <a:t>01</a:t>
              </a:r>
              <a:endParaRPr lang="ru-RU" sz="3200" b="1" dirty="0">
                <a:solidFill>
                  <a:schemeClr val="accent1"/>
                </a:solidFill>
                <a:latin typeface="Montserrat Black" panose="00000A00000000000000" pitchFamily="2" charset="-52"/>
              </a:endParaRPr>
            </a:p>
          </p:txBody>
        </p:sp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865EBDAA-3A81-4408-9BEF-4F17F6BED9E4}"/>
                </a:ext>
              </a:extLst>
            </p:cNvPr>
            <p:cNvSpPr/>
            <p:nvPr/>
          </p:nvSpPr>
          <p:spPr>
            <a:xfrm>
              <a:off x="6825491" y="1158999"/>
              <a:ext cx="2340000" cy="2340000"/>
            </a:xfrm>
            <a:prstGeom prst="roundRect">
              <a:avLst>
                <a:gd name="adj" fmla="val 7755"/>
              </a:avLst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 SemiBold" panose="00000700000000000000" pitchFamily="50" charset="-52"/>
              </a:endParaRPr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EC5798D2-961E-498B-9CEF-DE57D0FB9E13}"/>
                </a:ext>
              </a:extLst>
            </p:cNvPr>
            <p:cNvSpPr/>
            <p:nvPr/>
          </p:nvSpPr>
          <p:spPr>
            <a:xfrm>
              <a:off x="6690491" y="2913999"/>
              <a:ext cx="700970" cy="706826"/>
            </a:xfrm>
            <a:custGeom>
              <a:avLst/>
              <a:gdLst>
                <a:gd name="connsiteX0" fmla="*/ 182563 w 1184282"/>
                <a:gd name="connsiteY0" fmla="*/ 0 h 1194176"/>
                <a:gd name="connsiteX1" fmla="*/ 365126 w 1184282"/>
                <a:gd name="connsiteY1" fmla="*/ 182563 h 1194176"/>
                <a:gd name="connsiteX2" fmla="*/ 365126 w 1184282"/>
                <a:gd name="connsiteY2" fmla="*/ 829050 h 1194176"/>
                <a:gd name="connsiteX3" fmla="*/ 990000 w 1184282"/>
                <a:gd name="connsiteY3" fmla="*/ 829050 h 1194176"/>
                <a:gd name="connsiteX4" fmla="*/ 990000 w 1184282"/>
                <a:gd name="connsiteY4" fmla="*/ 829857 h 1194176"/>
                <a:gd name="connsiteX5" fmla="*/ 1001719 w 1184282"/>
                <a:gd name="connsiteY5" fmla="*/ 828675 h 1194176"/>
                <a:gd name="connsiteX6" fmla="*/ 1184282 w 1184282"/>
                <a:gd name="connsiteY6" fmla="*/ 1011238 h 1194176"/>
                <a:gd name="connsiteX7" fmla="*/ 1001719 w 1184282"/>
                <a:gd name="connsiteY7" fmla="*/ 1193801 h 1194176"/>
                <a:gd name="connsiteX8" fmla="*/ 990000 w 1184282"/>
                <a:gd name="connsiteY8" fmla="*/ 1192620 h 1194176"/>
                <a:gd name="connsiteX9" fmla="*/ 990000 w 1184282"/>
                <a:gd name="connsiteY9" fmla="*/ 1194176 h 1194176"/>
                <a:gd name="connsiteX10" fmla="*/ 180000 w 1184282"/>
                <a:gd name="connsiteY10" fmla="*/ 1194176 h 1194176"/>
                <a:gd name="connsiteX11" fmla="*/ 180000 w 1184282"/>
                <a:gd name="connsiteY11" fmla="*/ 1193543 h 1194176"/>
                <a:gd name="connsiteX12" fmla="*/ 145770 w 1184282"/>
                <a:gd name="connsiteY12" fmla="*/ 1190092 h 1194176"/>
                <a:gd name="connsiteX13" fmla="*/ 0 w 1184282"/>
                <a:gd name="connsiteY13" fmla="*/ 1011238 h 1194176"/>
                <a:gd name="connsiteX14" fmla="*/ 1882 w 1184282"/>
                <a:gd name="connsiteY14" fmla="*/ 992563 h 1194176"/>
                <a:gd name="connsiteX15" fmla="*/ 0 w 1184282"/>
                <a:gd name="connsiteY15" fmla="*/ 992563 h 1194176"/>
                <a:gd name="connsiteX16" fmla="*/ 0 w 1184282"/>
                <a:gd name="connsiteY16" fmla="*/ 182563 h 1194176"/>
                <a:gd name="connsiteX17" fmla="*/ 182563 w 1184282"/>
                <a:gd name="connsiteY17" fmla="*/ 0 h 1194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4282" h="1194176">
                  <a:moveTo>
                    <a:pt x="182563" y="0"/>
                  </a:moveTo>
                  <a:cubicBezTo>
                    <a:pt x="283390" y="0"/>
                    <a:pt x="365126" y="81736"/>
                    <a:pt x="365126" y="182563"/>
                  </a:cubicBezTo>
                  <a:lnTo>
                    <a:pt x="365126" y="829050"/>
                  </a:lnTo>
                  <a:lnTo>
                    <a:pt x="990000" y="829050"/>
                  </a:lnTo>
                  <a:lnTo>
                    <a:pt x="990000" y="829857"/>
                  </a:lnTo>
                  <a:lnTo>
                    <a:pt x="1001719" y="828675"/>
                  </a:lnTo>
                  <a:cubicBezTo>
                    <a:pt x="1102546" y="828675"/>
                    <a:pt x="1184282" y="910411"/>
                    <a:pt x="1184282" y="1011238"/>
                  </a:cubicBezTo>
                  <a:cubicBezTo>
                    <a:pt x="1184282" y="1112065"/>
                    <a:pt x="1102546" y="1193801"/>
                    <a:pt x="1001719" y="1193801"/>
                  </a:cubicBezTo>
                  <a:lnTo>
                    <a:pt x="990000" y="1192620"/>
                  </a:lnTo>
                  <a:lnTo>
                    <a:pt x="990000" y="1194176"/>
                  </a:lnTo>
                  <a:lnTo>
                    <a:pt x="180000" y="1194176"/>
                  </a:lnTo>
                  <a:lnTo>
                    <a:pt x="180000" y="1193543"/>
                  </a:lnTo>
                  <a:lnTo>
                    <a:pt x="145770" y="1190092"/>
                  </a:lnTo>
                  <a:cubicBezTo>
                    <a:pt x="62579" y="1173069"/>
                    <a:pt x="0" y="1099462"/>
                    <a:pt x="0" y="1011238"/>
                  </a:cubicBezTo>
                  <a:lnTo>
                    <a:pt x="1882" y="992563"/>
                  </a:lnTo>
                  <a:lnTo>
                    <a:pt x="0" y="992563"/>
                  </a:lnTo>
                  <a:lnTo>
                    <a:pt x="0" y="182563"/>
                  </a:lnTo>
                  <a:cubicBezTo>
                    <a:pt x="0" y="81736"/>
                    <a:pt x="81736" y="0"/>
                    <a:pt x="1825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metal">
              <a:bevelT w="69850" h="38100" prst="coolSlant"/>
              <a:extrusionClr>
                <a:schemeClr val="accent1">
                  <a:lumMod val="75000"/>
                </a:schemeClr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latin typeface="Montserrat SemiBold" panose="00000700000000000000" pitchFamily="50" charset="-52"/>
              </a:endParaRPr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ECAD302A-7FDD-473D-A4C3-509ADBFAC740}"/>
                </a:ext>
              </a:extLst>
            </p:cNvPr>
            <p:cNvSpPr/>
            <p:nvPr/>
          </p:nvSpPr>
          <p:spPr>
            <a:xfrm rot="10800000">
              <a:off x="8220491" y="1037173"/>
              <a:ext cx="1080000" cy="1089022"/>
            </a:xfrm>
            <a:custGeom>
              <a:avLst/>
              <a:gdLst>
                <a:gd name="connsiteX0" fmla="*/ 182563 w 1184282"/>
                <a:gd name="connsiteY0" fmla="*/ 0 h 1194176"/>
                <a:gd name="connsiteX1" fmla="*/ 365126 w 1184282"/>
                <a:gd name="connsiteY1" fmla="*/ 182563 h 1194176"/>
                <a:gd name="connsiteX2" fmla="*/ 365126 w 1184282"/>
                <a:gd name="connsiteY2" fmla="*/ 829050 h 1194176"/>
                <a:gd name="connsiteX3" fmla="*/ 990000 w 1184282"/>
                <a:gd name="connsiteY3" fmla="*/ 829050 h 1194176"/>
                <a:gd name="connsiteX4" fmla="*/ 990000 w 1184282"/>
                <a:gd name="connsiteY4" fmla="*/ 829857 h 1194176"/>
                <a:gd name="connsiteX5" fmla="*/ 1001719 w 1184282"/>
                <a:gd name="connsiteY5" fmla="*/ 828675 h 1194176"/>
                <a:gd name="connsiteX6" fmla="*/ 1184282 w 1184282"/>
                <a:gd name="connsiteY6" fmla="*/ 1011238 h 1194176"/>
                <a:gd name="connsiteX7" fmla="*/ 1001719 w 1184282"/>
                <a:gd name="connsiteY7" fmla="*/ 1193801 h 1194176"/>
                <a:gd name="connsiteX8" fmla="*/ 990000 w 1184282"/>
                <a:gd name="connsiteY8" fmla="*/ 1192620 h 1194176"/>
                <a:gd name="connsiteX9" fmla="*/ 990000 w 1184282"/>
                <a:gd name="connsiteY9" fmla="*/ 1194176 h 1194176"/>
                <a:gd name="connsiteX10" fmla="*/ 180000 w 1184282"/>
                <a:gd name="connsiteY10" fmla="*/ 1194176 h 1194176"/>
                <a:gd name="connsiteX11" fmla="*/ 180000 w 1184282"/>
                <a:gd name="connsiteY11" fmla="*/ 1193543 h 1194176"/>
                <a:gd name="connsiteX12" fmla="*/ 145770 w 1184282"/>
                <a:gd name="connsiteY12" fmla="*/ 1190092 h 1194176"/>
                <a:gd name="connsiteX13" fmla="*/ 0 w 1184282"/>
                <a:gd name="connsiteY13" fmla="*/ 1011238 h 1194176"/>
                <a:gd name="connsiteX14" fmla="*/ 1882 w 1184282"/>
                <a:gd name="connsiteY14" fmla="*/ 992563 h 1194176"/>
                <a:gd name="connsiteX15" fmla="*/ 0 w 1184282"/>
                <a:gd name="connsiteY15" fmla="*/ 992563 h 1194176"/>
                <a:gd name="connsiteX16" fmla="*/ 0 w 1184282"/>
                <a:gd name="connsiteY16" fmla="*/ 182563 h 1194176"/>
                <a:gd name="connsiteX17" fmla="*/ 182563 w 1184282"/>
                <a:gd name="connsiteY17" fmla="*/ 0 h 1194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4282" h="1194176">
                  <a:moveTo>
                    <a:pt x="182563" y="0"/>
                  </a:moveTo>
                  <a:cubicBezTo>
                    <a:pt x="283390" y="0"/>
                    <a:pt x="365126" y="81736"/>
                    <a:pt x="365126" y="182563"/>
                  </a:cubicBezTo>
                  <a:lnTo>
                    <a:pt x="365126" y="829050"/>
                  </a:lnTo>
                  <a:lnTo>
                    <a:pt x="990000" y="829050"/>
                  </a:lnTo>
                  <a:lnTo>
                    <a:pt x="990000" y="829857"/>
                  </a:lnTo>
                  <a:lnTo>
                    <a:pt x="1001719" y="828675"/>
                  </a:lnTo>
                  <a:cubicBezTo>
                    <a:pt x="1102546" y="828675"/>
                    <a:pt x="1184282" y="910411"/>
                    <a:pt x="1184282" y="1011238"/>
                  </a:cubicBezTo>
                  <a:cubicBezTo>
                    <a:pt x="1184282" y="1112065"/>
                    <a:pt x="1102546" y="1193801"/>
                    <a:pt x="1001719" y="1193801"/>
                  </a:cubicBezTo>
                  <a:lnTo>
                    <a:pt x="990000" y="1192620"/>
                  </a:lnTo>
                  <a:lnTo>
                    <a:pt x="990000" y="1194176"/>
                  </a:lnTo>
                  <a:lnTo>
                    <a:pt x="180000" y="1194176"/>
                  </a:lnTo>
                  <a:lnTo>
                    <a:pt x="180000" y="1193543"/>
                  </a:lnTo>
                  <a:lnTo>
                    <a:pt x="145770" y="1190092"/>
                  </a:lnTo>
                  <a:cubicBezTo>
                    <a:pt x="62579" y="1173069"/>
                    <a:pt x="0" y="1099462"/>
                    <a:pt x="0" y="1011238"/>
                  </a:cubicBezTo>
                  <a:lnTo>
                    <a:pt x="1882" y="992563"/>
                  </a:lnTo>
                  <a:lnTo>
                    <a:pt x="0" y="992563"/>
                  </a:lnTo>
                  <a:lnTo>
                    <a:pt x="0" y="182563"/>
                  </a:lnTo>
                  <a:cubicBezTo>
                    <a:pt x="0" y="81736"/>
                    <a:pt x="81736" y="0"/>
                    <a:pt x="1825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metal">
              <a:bevelT w="69850" h="38100" prst="coolSlant"/>
              <a:extrusionClr>
                <a:schemeClr val="accent1">
                  <a:lumMod val="75000"/>
                </a:schemeClr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latin typeface="Montserrat SemiBold" panose="00000700000000000000" pitchFamily="50" charset="-52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4C08D5E-4B7B-46D3-9A12-CE52BC4C2829}"/>
                </a:ext>
              </a:extLst>
            </p:cNvPr>
            <p:cNvSpPr txBox="1"/>
            <p:nvPr/>
          </p:nvSpPr>
          <p:spPr>
            <a:xfrm>
              <a:off x="6975736" y="1930595"/>
              <a:ext cx="19090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Montserrat SemiBold" panose="00000700000000000000" pitchFamily="50" charset="-52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277EF1F-A6B4-45AA-A1B9-9FD710D7F359}"/>
                </a:ext>
              </a:extLst>
            </p:cNvPr>
            <p:cNvSpPr txBox="1"/>
            <p:nvPr/>
          </p:nvSpPr>
          <p:spPr>
            <a:xfrm>
              <a:off x="6921544" y="1479323"/>
              <a:ext cx="7184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2"/>
                  </a:solidFill>
                  <a:latin typeface="Montserrat Black" panose="00000A00000000000000" pitchFamily="2" charset="-52"/>
                </a:rPr>
                <a:t>02</a:t>
              </a:r>
              <a:endParaRPr lang="ru-RU" sz="3200" b="1" dirty="0">
                <a:solidFill>
                  <a:schemeClr val="accent2"/>
                </a:solidFill>
                <a:latin typeface="Montserrat Black" panose="00000A00000000000000" pitchFamily="2" charset="-52"/>
              </a:endParaRPr>
            </a:p>
          </p:txBody>
        </p:sp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4783C8CF-E947-44F6-989F-503FC2A6A9F5}"/>
                </a:ext>
              </a:extLst>
            </p:cNvPr>
            <p:cNvSpPr/>
            <p:nvPr/>
          </p:nvSpPr>
          <p:spPr>
            <a:xfrm>
              <a:off x="4406211" y="4065118"/>
              <a:ext cx="2340000" cy="2340000"/>
            </a:xfrm>
            <a:prstGeom prst="roundRect">
              <a:avLst>
                <a:gd name="adj" fmla="val 7755"/>
              </a:avLst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 SemiBold" panose="00000700000000000000" pitchFamily="50" charset="-52"/>
              </a:endParaRPr>
            </a:p>
          </p:txBody>
        </p:sp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9EEB5177-32CF-4894-B79B-621F09B6FD34}"/>
                </a:ext>
              </a:extLst>
            </p:cNvPr>
            <p:cNvSpPr/>
            <p:nvPr/>
          </p:nvSpPr>
          <p:spPr>
            <a:xfrm>
              <a:off x="4193419" y="5825622"/>
              <a:ext cx="700970" cy="706826"/>
            </a:xfrm>
            <a:custGeom>
              <a:avLst/>
              <a:gdLst>
                <a:gd name="connsiteX0" fmla="*/ 182563 w 1184282"/>
                <a:gd name="connsiteY0" fmla="*/ 0 h 1194176"/>
                <a:gd name="connsiteX1" fmla="*/ 365126 w 1184282"/>
                <a:gd name="connsiteY1" fmla="*/ 182563 h 1194176"/>
                <a:gd name="connsiteX2" fmla="*/ 365126 w 1184282"/>
                <a:gd name="connsiteY2" fmla="*/ 829050 h 1194176"/>
                <a:gd name="connsiteX3" fmla="*/ 990000 w 1184282"/>
                <a:gd name="connsiteY3" fmla="*/ 829050 h 1194176"/>
                <a:gd name="connsiteX4" fmla="*/ 990000 w 1184282"/>
                <a:gd name="connsiteY4" fmla="*/ 829857 h 1194176"/>
                <a:gd name="connsiteX5" fmla="*/ 1001719 w 1184282"/>
                <a:gd name="connsiteY5" fmla="*/ 828675 h 1194176"/>
                <a:gd name="connsiteX6" fmla="*/ 1184282 w 1184282"/>
                <a:gd name="connsiteY6" fmla="*/ 1011238 h 1194176"/>
                <a:gd name="connsiteX7" fmla="*/ 1001719 w 1184282"/>
                <a:gd name="connsiteY7" fmla="*/ 1193801 h 1194176"/>
                <a:gd name="connsiteX8" fmla="*/ 990000 w 1184282"/>
                <a:gd name="connsiteY8" fmla="*/ 1192620 h 1194176"/>
                <a:gd name="connsiteX9" fmla="*/ 990000 w 1184282"/>
                <a:gd name="connsiteY9" fmla="*/ 1194176 h 1194176"/>
                <a:gd name="connsiteX10" fmla="*/ 180000 w 1184282"/>
                <a:gd name="connsiteY10" fmla="*/ 1194176 h 1194176"/>
                <a:gd name="connsiteX11" fmla="*/ 180000 w 1184282"/>
                <a:gd name="connsiteY11" fmla="*/ 1193543 h 1194176"/>
                <a:gd name="connsiteX12" fmla="*/ 145770 w 1184282"/>
                <a:gd name="connsiteY12" fmla="*/ 1190092 h 1194176"/>
                <a:gd name="connsiteX13" fmla="*/ 0 w 1184282"/>
                <a:gd name="connsiteY13" fmla="*/ 1011238 h 1194176"/>
                <a:gd name="connsiteX14" fmla="*/ 1882 w 1184282"/>
                <a:gd name="connsiteY14" fmla="*/ 992563 h 1194176"/>
                <a:gd name="connsiteX15" fmla="*/ 0 w 1184282"/>
                <a:gd name="connsiteY15" fmla="*/ 992563 h 1194176"/>
                <a:gd name="connsiteX16" fmla="*/ 0 w 1184282"/>
                <a:gd name="connsiteY16" fmla="*/ 182563 h 1194176"/>
                <a:gd name="connsiteX17" fmla="*/ 182563 w 1184282"/>
                <a:gd name="connsiteY17" fmla="*/ 0 h 1194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4282" h="1194176">
                  <a:moveTo>
                    <a:pt x="182563" y="0"/>
                  </a:moveTo>
                  <a:cubicBezTo>
                    <a:pt x="283390" y="0"/>
                    <a:pt x="365126" y="81736"/>
                    <a:pt x="365126" y="182563"/>
                  </a:cubicBezTo>
                  <a:lnTo>
                    <a:pt x="365126" y="829050"/>
                  </a:lnTo>
                  <a:lnTo>
                    <a:pt x="990000" y="829050"/>
                  </a:lnTo>
                  <a:lnTo>
                    <a:pt x="990000" y="829857"/>
                  </a:lnTo>
                  <a:lnTo>
                    <a:pt x="1001719" y="828675"/>
                  </a:lnTo>
                  <a:cubicBezTo>
                    <a:pt x="1102546" y="828675"/>
                    <a:pt x="1184282" y="910411"/>
                    <a:pt x="1184282" y="1011238"/>
                  </a:cubicBezTo>
                  <a:cubicBezTo>
                    <a:pt x="1184282" y="1112065"/>
                    <a:pt x="1102546" y="1193801"/>
                    <a:pt x="1001719" y="1193801"/>
                  </a:cubicBezTo>
                  <a:lnTo>
                    <a:pt x="990000" y="1192620"/>
                  </a:lnTo>
                  <a:lnTo>
                    <a:pt x="990000" y="1194176"/>
                  </a:lnTo>
                  <a:lnTo>
                    <a:pt x="180000" y="1194176"/>
                  </a:lnTo>
                  <a:lnTo>
                    <a:pt x="180000" y="1193543"/>
                  </a:lnTo>
                  <a:lnTo>
                    <a:pt x="145770" y="1190092"/>
                  </a:lnTo>
                  <a:cubicBezTo>
                    <a:pt x="62579" y="1173069"/>
                    <a:pt x="0" y="1099462"/>
                    <a:pt x="0" y="1011238"/>
                  </a:cubicBezTo>
                  <a:lnTo>
                    <a:pt x="1882" y="992563"/>
                  </a:lnTo>
                  <a:lnTo>
                    <a:pt x="0" y="992563"/>
                  </a:lnTo>
                  <a:lnTo>
                    <a:pt x="0" y="182563"/>
                  </a:lnTo>
                  <a:cubicBezTo>
                    <a:pt x="0" y="81736"/>
                    <a:pt x="81736" y="0"/>
                    <a:pt x="1825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metal">
              <a:bevelT w="69850" h="38100" prst="coolSlant"/>
              <a:extrusionClr>
                <a:schemeClr val="accent1">
                  <a:lumMod val="75000"/>
                </a:schemeClr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latin typeface="Montserrat SemiBold" panose="00000700000000000000" pitchFamily="50" charset="-52"/>
              </a:endParaRPr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3FF29E55-DC2D-4169-AAF3-1ABFAA642788}"/>
                </a:ext>
              </a:extLst>
            </p:cNvPr>
            <p:cNvSpPr/>
            <p:nvPr/>
          </p:nvSpPr>
          <p:spPr>
            <a:xfrm rot="10800000">
              <a:off x="6010368" y="3771950"/>
              <a:ext cx="1080000" cy="1049003"/>
            </a:xfrm>
            <a:custGeom>
              <a:avLst/>
              <a:gdLst>
                <a:gd name="connsiteX0" fmla="*/ 182563 w 1184282"/>
                <a:gd name="connsiteY0" fmla="*/ 0 h 1194176"/>
                <a:gd name="connsiteX1" fmla="*/ 365126 w 1184282"/>
                <a:gd name="connsiteY1" fmla="*/ 182563 h 1194176"/>
                <a:gd name="connsiteX2" fmla="*/ 365126 w 1184282"/>
                <a:gd name="connsiteY2" fmla="*/ 829050 h 1194176"/>
                <a:gd name="connsiteX3" fmla="*/ 990000 w 1184282"/>
                <a:gd name="connsiteY3" fmla="*/ 829050 h 1194176"/>
                <a:gd name="connsiteX4" fmla="*/ 990000 w 1184282"/>
                <a:gd name="connsiteY4" fmla="*/ 829857 h 1194176"/>
                <a:gd name="connsiteX5" fmla="*/ 1001719 w 1184282"/>
                <a:gd name="connsiteY5" fmla="*/ 828675 h 1194176"/>
                <a:gd name="connsiteX6" fmla="*/ 1184282 w 1184282"/>
                <a:gd name="connsiteY6" fmla="*/ 1011238 h 1194176"/>
                <a:gd name="connsiteX7" fmla="*/ 1001719 w 1184282"/>
                <a:gd name="connsiteY7" fmla="*/ 1193801 h 1194176"/>
                <a:gd name="connsiteX8" fmla="*/ 990000 w 1184282"/>
                <a:gd name="connsiteY8" fmla="*/ 1192620 h 1194176"/>
                <a:gd name="connsiteX9" fmla="*/ 990000 w 1184282"/>
                <a:gd name="connsiteY9" fmla="*/ 1194176 h 1194176"/>
                <a:gd name="connsiteX10" fmla="*/ 180000 w 1184282"/>
                <a:gd name="connsiteY10" fmla="*/ 1194176 h 1194176"/>
                <a:gd name="connsiteX11" fmla="*/ 180000 w 1184282"/>
                <a:gd name="connsiteY11" fmla="*/ 1193543 h 1194176"/>
                <a:gd name="connsiteX12" fmla="*/ 145770 w 1184282"/>
                <a:gd name="connsiteY12" fmla="*/ 1190092 h 1194176"/>
                <a:gd name="connsiteX13" fmla="*/ 0 w 1184282"/>
                <a:gd name="connsiteY13" fmla="*/ 1011238 h 1194176"/>
                <a:gd name="connsiteX14" fmla="*/ 1882 w 1184282"/>
                <a:gd name="connsiteY14" fmla="*/ 992563 h 1194176"/>
                <a:gd name="connsiteX15" fmla="*/ 0 w 1184282"/>
                <a:gd name="connsiteY15" fmla="*/ 992563 h 1194176"/>
                <a:gd name="connsiteX16" fmla="*/ 0 w 1184282"/>
                <a:gd name="connsiteY16" fmla="*/ 182563 h 1194176"/>
                <a:gd name="connsiteX17" fmla="*/ 182563 w 1184282"/>
                <a:gd name="connsiteY17" fmla="*/ 0 h 1194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4282" h="1194176">
                  <a:moveTo>
                    <a:pt x="182563" y="0"/>
                  </a:moveTo>
                  <a:cubicBezTo>
                    <a:pt x="283390" y="0"/>
                    <a:pt x="365126" y="81736"/>
                    <a:pt x="365126" y="182563"/>
                  </a:cubicBezTo>
                  <a:lnTo>
                    <a:pt x="365126" y="829050"/>
                  </a:lnTo>
                  <a:lnTo>
                    <a:pt x="990000" y="829050"/>
                  </a:lnTo>
                  <a:lnTo>
                    <a:pt x="990000" y="829857"/>
                  </a:lnTo>
                  <a:lnTo>
                    <a:pt x="1001719" y="828675"/>
                  </a:lnTo>
                  <a:cubicBezTo>
                    <a:pt x="1102546" y="828675"/>
                    <a:pt x="1184282" y="910411"/>
                    <a:pt x="1184282" y="1011238"/>
                  </a:cubicBezTo>
                  <a:cubicBezTo>
                    <a:pt x="1184282" y="1112065"/>
                    <a:pt x="1102546" y="1193801"/>
                    <a:pt x="1001719" y="1193801"/>
                  </a:cubicBezTo>
                  <a:lnTo>
                    <a:pt x="990000" y="1192620"/>
                  </a:lnTo>
                  <a:lnTo>
                    <a:pt x="990000" y="1194176"/>
                  </a:lnTo>
                  <a:lnTo>
                    <a:pt x="180000" y="1194176"/>
                  </a:lnTo>
                  <a:lnTo>
                    <a:pt x="180000" y="1193543"/>
                  </a:lnTo>
                  <a:lnTo>
                    <a:pt x="145770" y="1190092"/>
                  </a:lnTo>
                  <a:cubicBezTo>
                    <a:pt x="62579" y="1173069"/>
                    <a:pt x="0" y="1099462"/>
                    <a:pt x="0" y="1011238"/>
                  </a:cubicBezTo>
                  <a:lnTo>
                    <a:pt x="1882" y="992563"/>
                  </a:lnTo>
                  <a:lnTo>
                    <a:pt x="0" y="992563"/>
                  </a:lnTo>
                  <a:lnTo>
                    <a:pt x="0" y="182563"/>
                  </a:lnTo>
                  <a:cubicBezTo>
                    <a:pt x="0" y="81736"/>
                    <a:pt x="81736" y="0"/>
                    <a:pt x="1825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scene3d>
              <a:camera prst="orthographicFront"/>
              <a:lightRig rig="threePt" dir="t"/>
            </a:scene3d>
            <a:sp3d extrusionH="76200" prstMaterial="metal">
              <a:bevelT w="69850" h="38100" prst="coolSlant"/>
              <a:extrusionClr>
                <a:schemeClr val="accent1">
                  <a:lumMod val="75000"/>
                </a:schemeClr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latin typeface="Montserrat SemiBold" panose="00000700000000000000" pitchFamily="50" charset="-52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7CF03A9-B63D-4C3C-88BD-A71C9D85F576}"/>
                </a:ext>
              </a:extLst>
            </p:cNvPr>
            <p:cNvSpPr txBox="1"/>
            <p:nvPr/>
          </p:nvSpPr>
          <p:spPr>
            <a:xfrm>
              <a:off x="2139014" y="4803226"/>
              <a:ext cx="19090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Montserrat SemiBold" panose="00000700000000000000" pitchFamily="50" charset="-52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7A3F813-EE59-4B2D-B5A9-A312A5FAF3D9}"/>
                </a:ext>
              </a:extLst>
            </p:cNvPr>
            <p:cNvSpPr txBox="1"/>
            <p:nvPr/>
          </p:nvSpPr>
          <p:spPr>
            <a:xfrm>
              <a:off x="4604658" y="4372198"/>
              <a:ext cx="7200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3"/>
                  </a:solidFill>
                  <a:latin typeface="Montserrat Black" panose="00000A00000000000000" pitchFamily="2" charset="-52"/>
                </a:rPr>
                <a:t>03</a:t>
              </a:r>
              <a:endParaRPr lang="ru-RU" sz="3200" b="1" dirty="0">
                <a:solidFill>
                  <a:schemeClr val="accent3"/>
                </a:solidFill>
                <a:latin typeface="Montserrat Black" panose="00000A00000000000000" pitchFamily="2" charset="-52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104566E-AC0B-4267-9BCF-32BBF8424728}"/>
                </a:ext>
              </a:extLst>
            </p:cNvPr>
            <p:cNvSpPr txBox="1"/>
            <p:nvPr/>
          </p:nvSpPr>
          <p:spPr>
            <a:xfrm>
              <a:off x="7090368" y="4811569"/>
              <a:ext cx="19090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Montserrat SemiBold" panose="00000700000000000000" pitchFamily="50" charset="-52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081707-CA85-46B2-9364-BAAECB756043}"/>
                </a:ext>
              </a:extLst>
            </p:cNvPr>
            <p:cNvSpPr txBox="1"/>
            <p:nvPr/>
          </p:nvSpPr>
          <p:spPr>
            <a:xfrm>
              <a:off x="6921544" y="4316070"/>
              <a:ext cx="184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sz="3200" b="1" dirty="0">
                <a:solidFill>
                  <a:schemeClr val="accent4"/>
                </a:solidFill>
                <a:latin typeface="Montserrat Black" panose="00000A00000000000000" pitchFamily="2" charset="-52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705914E-C7DE-425D-0FFA-4C762173D720}"/>
              </a:ext>
            </a:extLst>
          </p:cNvPr>
          <p:cNvSpPr txBox="1"/>
          <p:nvPr/>
        </p:nvSpPr>
        <p:spPr>
          <a:xfrm>
            <a:off x="1363716" y="2315957"/>
            <a:ext cx="23045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как процесс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D51528-63E1-3D12-AA91-4A21D362ABA0}"/>
              </a:ext>
            </a:extLst>
          </p:cNvPr>
          <p:cNvSpPr txBox="1"/>
          <p:nvPr/>
        </p:nvSpPr>
        <p:spPr>
          <a:xfrm>
            <a:off x="7249256" y="2357152"/>
            <a:ext cx="23974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как процедура</a:t>
            </a:r>
            <a:endParaRPr lang="en-US" sz="2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0E5F4B-F2BB-5769-CF2A-CE73BDB73191}"/>
              </a:ext>
            </a:extLst>
          </p:cNvPr>
          <p:cNvSpPr txBox="1"/>
          <p:nvPr/>
        </p:nvSpPr>
        <p:spPr>
          <a:xfrm>
            <a:off x="4442100" y="5230852"/>
            <a:ext cx="27251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как результат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32721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931260-8733-4125-8E7E-EA790E7EA3E8}"/>
              </a:ext>
            </a:extLst>
          </p:cNvPr>
          <p:cNvSpPr/>
          <p:nvPr/>
        </p:nvSpPr>
        <p:spPr>
          <a:xfrm>
            <a:off x="-5716" y="196578"/>
            <a:ext cx="12197715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6F2C0AB-BF62-451A-8B48-C707AC721FBE}"/>
              </a:ext>
            </a:extLst>
          </p:cNvPr>
          <p:cNvSpPr/>
          <p:nvPr/>
        </p:nvSpPr>
        <p:spPr>
          <a:xfrm>
            <a:off x="11693236" y="196578"/>
            <a:ext cx="240146" cy="467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ятиугольник 8">
            <a:extLst>
              <a:ext uri="{FF2B5EF4-FFF2-40B4-BE49-F238E27FC236}">
                <a16:creationId xmlns:a16="http://schemas.microsoft.com/office/drawing/2014/main" id="{77B28E5D-8D6F-4D9C-8B85-05815FB9D207}"/>
              </a:ext>
            </a:extLst>
          </p:cNvPr>
          <p:cNvSpPr/>
          <p:nvPr/>
        </p:nvSpPr>
        <p:spPr>
          <a:xfrm rot="5400000">
            <a:off x="16369" y="101765"/>
            <a:ext cx="901896" cy="698366"/>
          </a:xfrm>
          <a:prstGeom prst="homePlate">
            <a:avLst>
              <a:gd name="adj" fmla="val 22381"/>
            </a:avLst>
          </a:prstGeom>
          <a:solidFill>
            <a:srgbClr val="1CB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8689C5C-3A5D-49CB-95D5-C440431393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626" y="3934691"/>
            <a:ext cx="2869374" cy="2923309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E1166FE-778F-47DF-94DD-F13A8BB7A1D8}"/>
              </a:ext>
            </a:extLst>
          </p:cNvPr>
          <p:cNvSpPr/>
          <p:nvPr/>
        </p:nvSpPr>
        <p:spPr>
          <a:xfrm>
            <a:off x="914984" y="243195"/>
            <a:ext cx="11336213" cy="7386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rPr>
              <a:t>Т</a:t>
            </a:r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ребуемые свойства и характеристики образовательных услуг</a:t>
            </a:r>
            <a:endParaRPr lang="en-US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endParaRPr lang="ru-RU" b="1" dirty="0">
              <a:solidFill>
                <a:schemeClr val="bg1"/>
              </a:solidFill>
              <a:latin typeface="Montserrat Black" panose="00000A00000000000000" pitchFamily="2" charset="-52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B5C0C51A-C6B6-4524-8ACF-ACAFF5A50D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4842335"/>
              </p:ext>
            </p:extLst>
          </p:nvPr>
        </p:nvGraphicFramePr>
        <p:xfrm>
          <a:off x="218813" y="1024583"/>
          <a:ext cx="11748655" cy="5513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878398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DC8285493E72F4EB01352363875C973" ma:contentTypeVersion="18" ma:contentTypeDescription="Создание документа." ma:contentTypeScope="" ma:versionID="1dcb6d14ca8cecb6ac12b15ea1635279">
  <xsd:schema xmlns:xsd="http://www.w3.org/2001/XMLSchema" xmlns:xs="http://www.w3.org/2001/XMLSchema" xmlns:p="http://schemas.microsoft.com/office/2006/metadata/properties" xmlns:ns2="29a6dfec-02c1-49a5-a003-438a14a503cc" xmlns:ns3="c1a29a4c-f866-41ee-a94d-bd7e69f4f3dd" targetNamespace="http://schemas.microsoft.com/office/2006/metadata/properties" ma:root="true" ma:fieldsID="17b568688ed0399588a255793ef8ac92" ns2:_="" ns3:_="">
    <xsd:import namespace="29a6dfec-02c1-49a5-a003-438a14a503cc"/>
    <xsd:import namespace="c1a29a4c-f866-41ee-a94d-bd7e69f4f3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a6dfec-02c1-49a5-a003-438a14a503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9f5e9ec2-0d98-4d37-bbee-5723fa4fee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a29a4c-f866-41ee-a94d-bd7e69f4f3d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c9aebac-e99e-40a1-a52f-38fc49c50b93}" ma:internalName="TaxCatchAll" ma:showField="CatchAllData" ma:web="c1a29a4c-f866-41ee-a94d-bd7e69f4f3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933553-ACDC-4F18-B940-6D78FBDB2AE3}"/>
</file>

<file path=customXml/itemProps2.xml><?xml version="1.0" encoding="utf-8"?>
<ds:datastoreItem xmlns:ds="http://schemas.openxmlformats.org/officeDocument/2006/customXml" ds:itemID="{8BF602CE-3183-472A-84CE-17DE054812D9}"/>
</file>

<file path=docProps/app.xml><?xml version="1.0" encoding="utf-8"?>
<Properties xmlns="http://schemas.openxmlformats.org/officeDocument/2006/extended-properties" xmlns:vt="http://schemas.openxmlformats.org/officeDocument/2006/docPropsVTypes">
  <TotalTime>4293</TotalTime>
  <Words>1289</Words>
  <Application>Microsoft Office PowerPoint</Application>
  <PresentationFormat>Широкоэкранный</PresentationFormat>
  <Paragraphs>107</Paragraphs>
  <Slides>15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Times New Roman</vt:lpstr>
      <vt:lpstr>Montserrat SemiBold</vt:lpstr>
      <vt:lpstr>Wingdings</vt:lpstr>
      <vt:lpstr>Montserrat Black</vt:lpstr>
      <vt:lpstr>Calibri Light</vt:lpstr>
      <vt:lpstr>Arial</vt:lpstr>
      <vt:lpstr>Montserrat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Serik Omirbayev</dc:creator>
  <cp:lastModifiedBy>Saule Burbekova</cp:lastModifiedBy>
  <cp:revision>332</cp:revision>
  <dcterms:created xsi:type="dcterms:W3CDTF">2020-10-09T07:01:09Z</dcterms:created>
  <dcterms:modified xsi:type="dcterms:W3CDTF">2024-03-28T10:59:01Z</dcterms:modified>
</cp:coreProperties>
</file>